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47"/>
  </p:notesMasterIdLst>
  <p:handoutMasterIdLst>
    <p:handoutMasterId r:id="rId48"/>
  </p:handoutMasterIdLst>
  <p:sldIdLst>
    <p:sldId id="256" r:id="rId2"/>
    <p:sldId id="257" r:id="rId3"/>
    <p:sldId id="259" r:id="rId4"/>
    <p:sldId id="260" r:id="rId5"/>
    <p:sldId id="258" r:id="rId6"/>
    <p:sldId id="266" r:id="rId7"/>
    <p:sldId id="261" r:id="rId8"/>
    <p:sldId id="262" r:id="rId9"/>
    <p:sldId id="263" r:id="rId10"/>
    <p:sldId id="264" r:id="rId11"/>
    <p:sldId id="267" r:id="rId12"/>
    <p:sldId id="268" r:id="rId13"/>
    <p:sldId id="305"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9F1A"/>
    <a:srgbClr val="650066"/>
    <a:srgbClr val="660066"/>
    <a:srgbClr val="EBAD14"/>
    <a:srgbClr val="990099"/>
    <a:srgbClr val="800080"/>
    <a:srgbClr val="3226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87" d="100"/>
          <a:sy n="87" d="100"/>
        </p:scale>
        <p:origin x="288" y="60"/>
      </p:cViewPr>
      <p:guideLst>
        <p:guide orient="horz" pos="2160"/>
        <p:guide pos="3840"/>
      </p:guideLst>
    </p:cSldViewPr>
  </p:slideViewPr>
  <p:notesTextViewPr>
    <p:cViewPr>
      <p:scale>
        <a:sx n="1" d="1"/>
        <a:sy n="1" d="1"/>
      </p:scale>
      <p:origin x="0" y="0"/>
    </p:cViewPr>
  </p:notesTextViewPr>
  <p:notesViewPr>
    <p:cSldViewPr snapToGrid="0">
      <p:cViewPr varScale="1">
        <p:scale>
          <a:sx n="69" d="100"/>
          <a:sy n="69" d="100"/>
        </p:scale>
        <p:origin x="275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77596A1-34F7-4348-BADE-3EEE6DBBFDC6}" type="datetime1">
              <a:rPr lang="en-US" smtClean="0"/>
              <a:t>10/22/2018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F1ABD06-AECC-4732-B849-44B255BB1B49}" type="slidenum">
              <a:rPr lang="en-US" smtClean="0"/>
              <a:t>‹#›</a:t>
            </a:fld>
            <a:endParaRPr lang="en-US"/>
          </a:p>
        </p:txBody>
      </p:sp>
    </p:spTree>
    <p:extLst>
      <p:ext uri="{BB962C8B-B14F-4D97-AF65-F5344CB8AC3E}">
        <p14:creationId xmlns:p14="http://schemas.microsoft.com/office/powerpoint/2010/main" val="11347599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389CC0B-BC95-44DA-950B-221916E880A5}" type="datetime1">
              <a:rPr lang="en-US" smtClean="0"/>
              <a:t>10/22/2018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D5557BD-DDF5-4ABC-B5B4-149930204A0E}" type="slidenum">
              <a:rPr lang="en-US" smtClean="0"/>
              <a:t>‹#›</a:t>
            </a:fld>
            <a:endParaRPr lang="en-US"/>
          </a:p>
        </p:txBody>
      </p:sp>
    </p:spTree>
    <p:extLst>
      <p:ext uri="{BB962C8B-B14F-4D97-AF65-F5344CB8AC3E}">
        <p14:creationId xmlns:p14="http://schemas.microsoft.com/office/powerpoint/2010/main" val="33865162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4060" y="1134341"/>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557BD-DDF5-4ABC-B5B4-149930204A0E}" type="slidenum">
              <a:rPr lang="en-US" smtClean="0"/>
              <a:t>1</a:t>
            </a:fld>
            <a:endParaRPr lang="en-US"/>
          </a:p>
        </p:txBody>
      </p:sp>
    </p:spTree>
    <p:extLst>
      <p:ext uri="{BB962C8B-B14F-4D97-AF65-F5344CB8AC3E}">
        <p14:creationId xmlns:p14="http://schemas.microsoft.com/office/powerpoint/2010/main" val="3230287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557BD-DDF5-4ABC-B5B4-149930204A0E}" type="slidenum">
              <a:rPr lang="en-US" smtClean="0"/>
              <a:t>10</a:t>
            </a:fld>
            <a:endParaRPr lang="en-US"/>
          </a:p>
        </p:txBody>
      </p:sp>
    </p:spTree>
    <p:extLst>
      <p:ext uri="{BB962C8B-B14F-4D97-AF65-F5344CB8AC3E}">
        <p14:creationId xmlns:p14="http://schemas.microsoft.com/office/powerpoint/2010/main" val="3575875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557BD-DDF5-4ABC-B5B4-149930204A0E}" type="slidenum">
              <a:rPr lang="en-US" smtClean="0"/>
              <a:t>11</a:t>
            </a:fld>
            <a:endParaRPr lang="en-US"/>
          </a:p>
        </p:txBody>
      </p:sp>
    </p:spTree>
    <p:extLst>
      <p:ext uri="{BB962C8B-B14F-4D97-AF65-F5344CB8AC3E}">
        <p14:creationId xmlns:p14="http://schemas.microsoft.com/office/powerpoint/2010/main" val="1088114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557BD-DDF5-4ABC-B5B4-149930204A0E}" type="slidenum">
              <a:rPr lang="en-US" smtClean="0"/>
              <a:t>12</a:t>
            </a:fld>
            <a:endParaRPr lang="en-US"/>
          </a:p>
        </p:txBody>
      </p:sp>
    </p:spTree>
    <p:extLst>
      <p:ext uri="{BB962C8B-B14F-4D97-AF65-F5344CB8AC3E}">
        <p14:creationId xmlns:p14="http://schemas.microsoft.com/office/powerpoint/2010/main" val="1958617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Assessments Provide a Roadmap</a:t>
            </a:r>
          </a:p>
          <a:p>
            <a:endParaRPr lang="en-US" dirty="0" smtClean="0"/>
          </a:p>
          <a:p>
            <a:r>
              <a:rPr lang="en-US" dirty="0" smtClean="0"/>
              <a:t>Assessment professionals try to understand how your child thinks, reasons, and processes information. A formal evaluation should give you a clearer understanding of your child.  An evaluation should also offer strategies for addressing your child’s needs. A good evaluation creates a road map about what to anticipate as your son or daughter gets older and expectations increase at school and elsewhere.</a:t>
            </a:r>
          </a:p>
          <a:p>
            <a:endParaRPr lang="en-US" dirty="0" smtClean="0"/>
          </a:p>
          <a:p>
            <a:r>
              <a:rPr lang="en-US" dirty="0" smtClean="0"/>
              <a:t>Assessment or testing are other terms for evaluations. In an assessment, the evaluator works with a student using paper and pencil tasks and other activities to figure out your child’s skill levels in different areas. The evaluator’s observations of a child’s behavior and problem solving style also provide information about individual difficulties and strengths.</a:t>
            </a:r>
          </a:p>
          <a:p>
            <a:endParaRPr lang="en-US" dirty="0" smtClean="0"/>
          </a:p>
          <a:p>
            <a:r>
              <a:rPr lang="en-US" dirty="0" smtClean="0"/>
              <a:t>The larger goal of the assessment process is to provide a big picture view of your child’s vulnerabilities—and resources. This information helps guide your decisions about education, behavior, and other areas.</a:t>
            </a:r>
            <a:endParaRPr lang="en-US" dirty="0"/>
          </a:p>
        </p:txBody>
      </p:sp>
      <p:sp>
        <p:nvSpPr>
          <p:cNvPr id="4" name="Slide Number Placeholder 3"/>
          <p:cNvSpPr>
            <a:spLocks noGrp="1"/>
          </p:cNvSpPr>
          <p:nvPr>
            <p:ph type="sldNum" sz="quarter" idx="10"/>
          </p:nvPr>
        </p:nvSpPr>
        <p:spPr/>
        <p:txBody>
          <a:bodyPr/>
          <a:lstStyle/>
          <a:p>
            <a:fld id="{3D5557BD-DDF5-4ABC-B5B4-149930204A0E}" type="slidenum">
              <a:rPr lang="en-US" smtClean="0"/>
              <a:t>13</a:t>
            </a:fld>
            <a:endParaRPr lang="en-US"/>
          </a:p>
        </p:txBody>
      </p:sp>
    </p:spTree>
    <p:extLst>
      <p:ext uri="{BB962C8B-B14F-4D97-AF65-F5344CB8AC3E}">
        <p14:creationId xmlns:p14="http://schemas.microsoft.com/office/powerpoint/2010/main" val="3782196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7"/>
          <p:cNvSpPr>
            <a:spLocks noGrp="1" noChangeArrowheads="1"/>
          </p:cNvSpPr>
          <p:nvPr>
            <p:ph type="sldNum" sz="quarter" idx="5"/>
          </p:nvPr>
        </p:nvSpPr>
        <p:spPr>
          <a:noFill/>
        </p:spPr>
        <p:txBody>
          <a:bodyPr/>
          <a:lstStyle>
            <a:lvl1pPr defTabSz="927100" eaLnBrk="0" hangingPunct="0">
              <a:defRPr>
                <a:solidFill>
                  <a:schemeClr val="tx1"/>
                </a:solidFill>
                <a:latin typeface="Garamond" panose="02020404030301010803" pitchFamily="18" charset="0"/>
              </a:defRPr>
            </a:lvl1pPr>
            <a:lvl2pPr marL="742950" indent="-285750" defTabSz="927100" eaLnBrk="0" hangingPunct="0">
              <a:defRPr>
                <a:solidFill>
                  <a:schemeClr val="tx1"/>
                </a:solidFill>
                <a:latin typeface="Garamond" panose="02020404030301010803" pitchFamily="18" charset="0"/>
              </a:defRPr>
            </a:lvl2pPr>
            <a:lvl3pPr marL="1143000" indent="-228600" defTabSz="927100" eaLnBrk="0" hangingPunct="0">
              <a:defRPr>
                <a:solidFill>
                  <a:schemeClr val="tx1"/>
                </a:solidFill>
                <a:latin typeface="Garamond" panose="02020404030301010803" pitchFamily="18" charset="0"/>
              </a:defRPr>
            </a:lvl3pPr>
            <a:lvl4pPr marL="1600200" indent="-228600" defTabSz="927100" eaLnBrk="0" hangingPunct="0">
              <a:defRPr>
                <a:solidFill>
                  <a:schemeClr val="tx1"/>
                </a:solidFill>
                <a:latin typeface="Garamond" panose="02020404030301010803" pitchFamily="18" charset="0"/>
              </a:defRPr>
            </a:lvl4pPr>
            <a:lvl5pPr marL="2057400" indent="-228600" defTabSz="927100" eaLnBrk="0" hangingPunct="0">
              <a:defRPr>
                <a:solidFill>
                  <a:schemeClr val="tx1"/>
                </a:solidFill>
                <a:latin typeface="Garamond" panose="02020404030301010803" pitchFamily="18" charset="0"/>
              </a:defRPr>
            </a:lvl5pPr>
            <a:lvl6pPr marL="2514600" indent="-228600" defTabSz="927100" eaLnBrk="0" fontAlgn="base" hangingPunct="0">
              <a:spcBef>
                <a:spcPct val="0"/>
              </a:spcBef>
              <a:spcAft>
                <a:spcPct val="0"/>
              </a:spcAft>
              <a:defRPr>
                <a:solidFill>
                  <a:schemeClr val="tx1"/>
                </a:solidFill>
                <a:latin typeface="Garamond" panose="02020404030301010803" pitchFamily="18" charset="0"/>
              </a:defRPr>
            </a:lvl6pPr>
            <a:lvl7pPr marL="2971800" indent="-228600" defTabSz="927100" eaLnBrk="0" fontAlgn="base" hangingPunct="0">
              <a:spcBef>
                <a:spcPct val="0"/>
              </a:spcBef>
              <a:spcAft>
                <a:spcPct val="0"/>
              </a:spcAft>
              <a:defRPr>
                <a:solidFill>
                  <a:schemeClr val="tx1"/>
                </a:solidFill>
                <a:latin typeface="Garamond" panose="02020404030301010803" pitchFamily="18" charset="0"/>
              </a:defRPr>
            </a:lvl7pPr>
            <a:lvl8pPr marL="3429000" indent="-228600" defTabSz="927100" eaLnBrk="0" fontAlgn="base" hangingPunct="0">
              <a:spcBef>
                <a:spcPct val="0"/>
              </a:spcBef>
              <a:spcAft>
                <a:spcPct val="0"/>
              </a:spcAft>
              <a:defRPr>
                <a:solidFill>
                  <a:schemeClr val="tx1"/>
                </a:solidFill>
                <a:latin typeface="Garamond" panose="02020404030301010803" pitchFamily="18" charset="0"/>
              </a:defRPr>
            </a:lvl8pPr>
            <a:lvl9pPr marL="3886200" indent="-228600" defTabSz="9271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F80662B0-5133-4E71-94E6-610EE6438B64}" type="slidenum">
              <a:rPr lang="en-US" altLang="en-US">
                <a:latin typeface="Arial" panose="020B0604020202020204" pitchFamily="34" charset="0"/>
                <a:cs typeface="Arial" panose="020B0604020202020204" pitchFamily="34" charset="0"/>
              </a:rPr>
              <a:pPr eaLnBrk="1" hangingPunct="1"/>
              <a:t>14</a:t>
            </a:fld>
            <a:endParaRPr lang="en-US" altLang="en-US">
              <a:latin typeface="Arial" panose="020B0604020202020204" pitchFamily="34" charset="0"/>
              <a:cs typeface="Arial" panose="020B0604020202020204" pitchFamily="34" charset="0"/>
            </a:endParaRPr>
          </a:p>
        </p:txBody>
      </p:sp>
      <p:sp>
        <p:nvSpPr>
          <p:cNvPr id="47108" name="Rectangle 2"/>
          <p:cNvSpPr>
            <a:spLocks noGrp="1" noRot="1" noChangeAspect="1" noChangeArrowheads="1" noTextEdit="1"/>
          </p:cNvSpPr>
          <p:nvPr>
            <p:ph type="sldImg"/>
          </p:nvPr>
        </p:nvSpPr>
        <p:spPr>
          <a:xfrm>
            <a:off x="1270000" y="494361"/>
            <a:ext cx="4470400" cy="2514600"/>
          </a:xfrm>
          <a:ln/>
        </p:spPr>
      </p:sp>
      <p:sp>
        <p:nvSpPr>
          <p:cNvPr id="47109" name="Rectangle 3"/>
          <p:cNvSpPr>
            <a:spLocks noGrp="1" noChangeArrowheads="1"/>
          </p:cNvSpPr>
          <p:nvPr>
            <p:ph type="body" idx="1"/>
          </p:nvPr>
        </p:nvSpPr>
        <p:spPr>
          <a:xfrm>
            <a:off x="381000" y="3124200"/>
            <a:ext cx="6248400" cy="5475288"/>
          </a:xfrm>
          <a:noFill/>
        </p:spPr>
        <p:txBody>
          <a:bodyPr/>
          <a:lstStyle/>
          <a:p>
            <a:pPr eaLnBrk="1" hangingPunct="1"/>
            <a:endParaRPr lang="en-US" altLang="en-US"/>
          </a:p>
        </p:txBody>
      </p:sp>
    </p:spTree>
    <p:extLst>
      <p:ext uri="{BB962C8B-B14F-4D97-AF65-F5344CB8AC3E}">
        <p14:creationId xmlns:p14="http://schemas.microsoft.com/office/powerpoint/2010/main" val="2705481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7"/>
          <p:cNvSpPr>
            <a:spLocks noGrp="1" noChangeArrowheads="1"/>
          </p:cNvSpPr>
          <p:nvPr>
            <p:ph type="sldNum" sz="quarter" idx="5"/>
          </p:nvPr>
        </p:nvSpPr>
        <p:spPr>
          <a:noFill/>
        </p:spPr>
        <p:txBody>
          <a:bodyPr/>
          <a:lstStyle>
            <a:lvl1pPr defTabSz="927100" eaLnBrk="0" hangingPunct="0">
              <a:defRPr>
                <a:solidFill>
                  <a:schemeClr val="tx1"/>
                </a:solidFill>
                <a:latin typeface="Garamond" panose="02020404030301010803" pitchFamily="18" charset="0"/>
              </a:defRPr>
            </a:lvl1pPr>
            <a:lvl2pPr marL="742950" indent="-285750" defTabSz="927100" eaLnBrk="0" hangingPunct="0">
              <a:defRPr>
                <a:solidFill>
                  <a:schemeClr val="tx1"/>
                </a:solidFill>
                <a:latin typeface="Garamond" panose="02020404030301010803" pitchFamily="18" charset="0"/>
              </a:defRPr>
            </a:lvl2pPr>
            <a:lvl3pPr marL="1143000" indent="-228600" defTabSz="927100" eaLnBrk="0" hangingPunct="0">
              <a:defRPr>
                <a:solidFill>
                  <a:schemeClr val="tx1"/>
                </a:solidFill>
                <a:latin typeface="Garamond" panose="02020404030301010803" pitchFamily="18" charset="0"/>
              </a:defRPr>
            </a:lvl3pPr>
            <a:lvl4pPr marL="1600200" indent="-228600" defTabSz="927100" eaLnBrk="0" hangingPunct="0">
              <a:defRPr>
                <a:solidFill>
                  <a:schemeClr val="tx1"/>
                </a:solidFill>
                <a:latin typeface="Garamond" panose="02020404030301010803" pitchFamily="18" charset="0"/>
              </a:defRPr>
            </a:lvl4pPr>
            <a:lvl5pPr marL="2057400" indent="-228600" defTabSz="927100" eaLnBrk="0" hangingPunct="0">
              <a:defRPr>
                <a:solidFill>
                  <a:schemeClr val="tx1"/>
                </a:solidFill>
                <a:latin typeface="Garamond" panose="02020404030301010803" pitchFamily="18" charset="0"/>
              </a:defRPr>
            </a:lvl5pPr>
            <a:lvl6pPr marL="2514600" indent="-228600" defTabSz="927100" eaLnBrk="0" fontAlgn="base" hangingPunct="0">
              <a:spcBef>
                <a:spcPct val="0"/>
              </a:spcBef>
              <a:spcAft>
                <a:spcPct val="0"/>
              </a:spcAft>
              <a:defRPr>
                <a:solidFill>
                  <a:schemeClr val="tx1"/>
                </a:solidFill>
                <a:latin typeface="Garamond" panose="02020404030301010803" pitchFamily="18" charset="0"/>
              </a:defRPr>
            </a:lvl6pPr>
            <a:lvl7pPr marL="2971800" indent="-228600" defTabSz="927100" eaLnBrk="0" fontAlgn="base" hangingPunct="0">
              <a:spcBef>
                <a:spcPct val="0"/>
              </a:spcBef>
              <a:spcAft>
                <a:spcPct val="0"/>
              </a:spcAft>
              <a:defRPr>
                <a:solidFill>
                  <a:schemeClr val="tx1"/>
                </a:solidFill>
                <a:latin typeface="Garamond" panose="02020404030301010803" pitchFamily="18" charset="0"/>
              </a:defRPr>
            </a:lvl7pPr>
            <a:lvl8pPr marL="3429000" indent="-228600" defTabSz="927100" eaLnBrk="0" fontAlgn="base" hangingPunct="0">
              <a:spcBef>
                <a:spcPct val="0"/>
              </a:spcBef>
              <a:spcAft>
                <a:spcPct val="0"/>
              </a:spcAft>
              <a:defRPr>
                <a:solidFill>
                  <a:schemeClr val="tx1"/>
                </a:solidFill>
                <a:latin typeface="Garamond" panose="02020404030301010803" pitchFamily="18" charset="0"/>
              </a:defRPr>
            </a:lvl8pPr>
            <a:lvl9pPr marL="3886200" indent="-228600" defTabSz="9271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1F69A41B-A1C6-4F66-8F40-07ADDB6730C1}" type="slidenum">
              <a:rPr lang="en-US" altLang="en-US">
                <a:latin typeface="Arial" panose="020B0604020202020204" pitchFamily="34" charset="0"/>
                <a:cs typeface="Arial" panose="020B0604020202020204" pitchFamily="34" charset="0"/>
              </a:rPr>
              <a:pPr eaLnBrk="1" hangingPunct="1"/>
              <a:t>15</a:t>
            </a:fld>
            <a:endParaRPr lang="en-US" altLang="en-US">
              <a:latin typeface="Arial" panose="020B0604020202020204" pitchFamily="34" charset="0"/>
              <a:cs typeface="Arial" panose="020B0604020202020204" pitchFamily="34" charset="0"/>
            </a:endParaRPr>
          </a:p>
        </p:txBody>
      </p:sp>
      <p:sp>
        <p:nvSpPr>
          <p:cNvPr id="48132" name="Rectangle 2"/>
          <p:cNvSpPr>
            <a:spLocks noGrp="1" noRot="1" noChangeAspect="1" noChangeArrowheads="1" noTextEdit="1"/>
          </p:cNvSpPr>
          <p:nvPr>
            <p:ph type="sldImg"/>
          </p:nvPr>
        </p:nvSpPr>
        <p:spPr>
          <a:xfrm>
            <a:off x="1266825" y="304800"/>
            <a:ext cx="4497388" cy="2530475"/>
          </a:xfrm>
          <a:ln/>
        </p:spPr>
      </p:sp>
      <p:sp>
        <p:nvSpPr>
          <p:cNvPr id="48133" name="Rectangle 3"/>
          <p:cNvSpPr>
            <a:spLocks noGrp="1" noChangeArrowheads="1"/>
          </p:cNvSpPr>
          <p:nvPr>
            <p:ph type="body" idx="1"/>
          </p:nvPr>
        </p:nvSpPr>
        <p:spPr>
          <a:xfrm>
            <a:off x="457200" y="2971800"/>
            <a:ext cx="5943600" cy="5543550"/>
          </a:xfrm>
          <a:noFill/>
        </p:spPr>
        <p:txBody>
          <a:bodyPr/>
          <a:lstStyle/>
          <a:p>
            <a:pPr eaLnBrk="1" hangingPunct="1"/>
            <a:endParaRPr lang="en-US" altLang="en-US"/>
          </a:p>
        </p:txBody>
      </p:sp>
    </p:spTree>
    <p:extLst>
      <p:ext uri="{BB962C8B-B14F-4D97-AF65-F5344CB8AC3E}">
        <p14:creationId xmlns:p14="http://schemas.microsoft.com/office/powerpoint/2010/main" val="1081713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7"/>
          <p:cNvSpPr>
            <a:spLocks noGrp="1" noChangeArrowheads="1"/>
          </p:cNvSpPr>
          <p:nvPr>
            <p:ph type="sldNum" sz="quarter" idx="5"/>
          </p:nvPr>
        </p:nvSpPr>
        <p:spPr>
          <a:noFill/>
        </p:spPr>
        <p:txBody>
          <a:bodyPr/>
          <a:lstStyle>
            <a:lvl1pPr defTabSz="927100" eaLnBrk="0" hangingPunct="0">
              <a:defRPr>
                <a:solidFill>
                  <a:schemeClr val="tx1"/>
                </a:solidFill>
                <a:latin typeface="Garamond" panose="02020404030301010803" pitchFamily="18" charset="0"/>
              </a:defRPr>
            </a:lvl1pPr>
            <a:lvl2pPr marL="742950" indent="-285750" defTabSz="927100" eaLnBrk="0" hangingPunct="0">
              <a:defRPr>
                <a:solidFill>
                  <a:schemeClr val="tx1"/>
                </a:solidFill>
                <a:latin typeface="Garamond" panose="02020404030301010803" pitchFamily="18" charset="0"/>
              </a:defRPr>
            </a:lvl2pPr>
            <a:lvl3pPr marL="1143000" indent="-228600" defTabSz="927100" eaLnBrk="0" hangingPunct="0">
              <a:defRPr>
                <a:solidFill>
                  <a:schemeClr val="tx1"/>
                </a:solidFill>
                <a:latin typeface="Garamond" panose="02020404030301010803" pitchFamily="18" charset="0"/>
              </a:defRPr>
            </a:lvl3pPr>
            <a:lvl4pPr marL="1600200" indent="-228600" defTabSz="927100" eaLnBrk="0" hangingPunct="0">
              <a:defRPr>
                <a:solidFill>
                  <a:schemeClr val="tx1"/>
                </a:solidFill>
                <a:latin typeface="Garamond" panose="02020404030301010803" pitchFamily="18" charset="0"/>
              </a:defRPr>
            </a:lvl4pPr>
            <a:lvl5pPr marL="2057400" indent="-228600" defTabSz="927100" eaLnBrk="0" hangingPunct="0">
              <a:defRPr>
                <a:solidFill>
                  <a:schemeClr val="tx1"/>
                </a:solidFill>
                <a:latin typeface="Garamond" panose="02020404030301010803" pitchFamily="18" charset="0"/>
              </a:defRPr>
            </a:lvl5pPr>
            <a:lvl6pPr marL="2514600" indent="-228600" defTabSz="927100" eaLnBrk="0" fontAlgn="base" hangingPunct="0">
              <a:spcBef>
                <a:spcPct val="0"/>
              </a:spcBef>
              <a:spcAft>
                <a:spcPct val="0"/>
              </a:spcAft>
              <a:defRPr>
                <a:solidFill>
                  <a:schemeClr val="tx1"/>
                </a:solidFill>
                <a:latin typeface="Garamond" panose="02020404030301010803" pitchFamily="18" charset="0"/>
              </a:defRPr>
            </a:lvl6pPr>
            <a:lvl7pPr marL="2971800" indent="-228600" defTabSz="927100" eaLnBrk="0" fontAlgn="base" hangingPunct="0">
              <a:spcBef>
                <a:spcPct val="0"/>
              </a:spcBef>
              <a:spcAft>
                <a:spcPct val="0"/>
              </a:spcAft>
              <a:defRPr>
                <a:solidFill>
                  <a:schemeClr val="tx1"/>
                </a:solidFill>
                <a:latin typeface="Garamond" panose="02020404030301010803" pitchFamily="18" charset="0"/>
              </a:defRPr>
            </a:lvl7pPr>
            <a:lvl8pPr marL="3429000" indent="-228600" defTabSz="927100" eaLnBrk="0" fontAlgn="base" hangingPunct="0">
              <a:spcBef>
                <a:spcPct val="0"/>
              </a:spcBef>
              <a:spcAft>
                <a:spcPct val="0"/>
              </a:spcAft>
              <a:defRPr>
                <a:solidFill>
                  <a:schemeClr val="tx1"/>
                </a:solidFill>
                <a:latin typeface="Garamond" panose="02020404030301010803" pitchFamily="18" charset="0"/>
              </a:defRPr>
            </a:lvl8pPr>
            <a:lvl9pPr marL="3886200" indent="-228600" defTabSz="9271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F00530C8-3269-4559-9B0C-49A6E115D07D}" type="slidenum">
              <a:rPr lang="en-US" altLang="en-US">
                <a:latin typeface="Arial" panose="020B0604020202020204" pitchFamily="34" charset="0"/>
                <a:cs typeface="Arial" panose="020B0604020202020204" pitchFamily="34" charset="0"/>
              </a:rPr>
              <a:pPr eaLnBrk="1" hangingPunct="1"/>
              <a:t>16</a:t>
            </a:fld>
            <a:endParaRPr lang="en-US" altLang="en-US">
              <a:latin typeface="Arial" panose="020B0604020202020204" pitchFamily="34" charset="0"/>
              <a:cs typeface="Arial" panose="020B0604020202020204" pitchFamily="34" charset="0"/>
            </a:endParaRPr>
          </a:p>
        </p:txBody>
      </p:sp>
      <p:sp>
        <p:nvSpPr>
          <p:cNvPr id="49156" name="Rectangle 2"/>
          <p:cNvSpPr>
            <a:spLocks noGrp="1" noRot="1" noChangeAspect="1" noChangeArrowheads="1" noTextEdit="1"/>
          </p:cNvSpPr>
          <p:nvPr>
            <p:ph type="sldImg"/>
          </p:nvPr>
        </p:nvSpPr>
        <p:spPr>
          <a:xfrm>
            <a:off x="820738" y="696913"/>
            <a:ext cx="4721225" cy="2655887"/>
          </a:xfrm>
          <a:ln/>
        </p:spPr>
      </p:sp>
      <p:sp>
        <p:nvSpPr>
          <p:cNvPr id="49157" name="Rectangle 3"/>
          <p:cNvSpPr>
            <a:spLocks noGrp="1" noChangeArrowheads="1"/>
          </p:cNvSpPr>
          <p:nvPr>
            <p:ph type="body" idx="1"/>
          </p:nvPr>
        </p:nvSpPr>
        <p:spPr>
          <a:xfrm>
            <a:off x="685800" y="3429000"/>
            <a:ext cx="5943600" cy="5170488"/>
          </a:xfrm>
          <a:noFill/>
        </p:spPr>
        <p:txBody>
          <a:bodyPr/>
          <a:lstStyle/>
          <a:p>
            <a:pPr eaLnBrk="1" hangingPunct="1"/>
            <a:endParaRPr lang="en-US" altLang="en-US"/>
          </a:p>
        </p:txBody>
      </p:sp>
    </p:spTree>
    <p:extLst>
      <p:ext uri="{BB962C8B-B14F-4D97-AF65-F5344CB8AC3E}">
        <p14:creationId xmlns:p14="http://schemas.microsoft.com/office/powerpoint/2010/main" val="3339633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7"/>
          <p:cNvSpPr>
            <a:spLocks noGrp="1" noChangeArrowheads="1"/>
          </p:cNvSpPr>
          <p:nvPr>
            <p:ph type="sldNum" sz="quarter" idx="5"/>
          </p:nvPr>
        </p:nvSpPr>
        <p:spPr>
          <a:noFill/>
        </p:spPr>
        <p:txBody>
          <a:bodyPr/>
          <a:lstStyle>
            <a:lvl1pPr defTabSz="927100" eaLnBrk="0" hangingPunct="0">
              <a:defRPr>
                <a:solidFill>
                  <a:schemeClr val="tx1"/>
                </a:solidFill>
                <a:latin typeface="Garamond" panose="02020404030301010803" pitchFamily="18" charset="0"/>
              </a:defRPr>
            </a:lvl1pPr>
            <a:lvl2pPr marL="742950" indent="-285750" defTabSz="927100" eaLnBrk="0" hangingPunct="0">
              <a:defRPr>
                <a:solidFill>
                  <a:schemeClr val="tx1"/>
                </a:solidFill>
                <a:latin typeface="Garamond" panose="02020404030301010803" pitchFamily="18" charset="0"/>
              </a:defRPr>
            </a:lvl2pPr>
            <a:lvl3pPr marL="1143000" indent="-228600" defTabSz="927100" eaLnBrk="0" hangingPunct="0">
              <a:defRPr>
                <a:solidFill>
                  <a:schemeClr val="tx1"/>
                </a:solidFill>
                <a:latin typeface="Garamond" panose="02020404030301010803" pitchFamily="18" charset="0"/>
              </a:defRPr>
            </a:lvl3pPr>
            <a:lvl4pPr marL="1600200" indent="-228600" defTabSz="927100" eaLnBrk="0" hangingPunct="0">
              <a:defRPr>
                <a:solidFill>
                  <a:schemeClr val="tx1"/>
                </a:solidFill>
                <a:latin typeface="Garamond" panose="02020404030301010803" pitchFamily="18" charset="0"/>
              </a:defRPr>
            </a:lvl4pPr>
            <a:lvl5pPr marL="2057400" indent="-228600" defTabSz="927100" eaLnBrk="0" hangingPunct="0">
              <a:defRPr>
                <a:solidFill>
                  <a:schemeClr val="tx1"/>
                </a:solidFill>
                <a:latin typeface="Garamond" panose="02020404030301010803" pitchFamily="18" charset="0"/>
              </a:defRPr>
            </a:lvl5pPr>
            <a:lvl6pPr marL="2514600" indent="-228600" defTabSz="927100" eaLnBrk="0" fontAlgn="base" hangingPunct="0">
              <a:spcBef>
                <a:spcPct val="0"/>
              </a:spcBef>
              <a:spcAft>
                <a:spcPct val="0"/>
              </a:spcAft>
              <a:defRPr>
                <a:solidFill>
                  <a:schemeClr val="tx1"/>
                </a:solidFill>
                <a:latin typeface="Garamond" panose="02020404030301010803" pitchFamily="18" charset="0"/>
              </a:defRPr>
            </a:lvl6pPr>
            <a:lvl7pPr marL="2971800" indent="-228600" defTabSz="927100" eaLnBrk="0" fontAlgn="base" hangingPunct="0">
              <a:spcBef>
                <a:spcPct val="0"/>
              </a:spcBef>
              <a:spcAft>
                <a:spcPct val="0"/>
              </a:spcAft>
              <a:defRPr>
                <a:solidFill>
                  <a:schemeClr val="tx1"/>
                </a:solidFill>
                <a:latin typeface="Garamond" panose="02020404030301010803" pitchFamily="18" charset="0"/>
              </a:defRPr>
            </a:lvl7pPr>
            <a:lvl8pPr marL="3429000" indent="-228600" defTabSz="927100" eaLnBrk="0" fontAlgn="base" hangingPunct="0">
              <a:spcBef>
                <a:spcPct val="0"/>
              </a:spcBef>
              <a:spcAft>
                <a:spcPct val="0"/>
              </a:spcAft>
              <a:defRPr>
                <a:solidFill>
                  <a:schemeClr val="tx1"/>
                </a:solidFill>
                <a:latin typeface="Garamond" panose="02020404030301010803" pitchFamily="18" charset="0"/>
              </a:defRPr>
            </a:lvl8pPr>
            <a:lvl9pPr marL="3886200" indent="-228600" defTabSz="9271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53B64192-A4D8-4591-9877-1FF9E4A52CC5}" type="slidenum">
              <a:rPr lang="en-US" altLang="en-US">
                <a:latin typeface="Arial" panose="020B0604020202020204" pitchFamily="34" charset="0"/>
                <a:cs typeface="Arial" panose="020B0604020202020204" pitchFamily="34" charset="0"/>
              </a:rPr>
              <a:pPr eaLnBrk="1" hangingPunct="1"/>
              <a:t>17</a:t>
            </a:fld>
            <a:endParaRPr lang="en-US" altLang="en-US">
              <a:latin typeface="Arial" panose="020B0604020202020204" pitchFamily="34" charset="0"/>
              <a:cs typeface="Arial" panose="020B0604020202020204" pitchFamily="34" charset="0"/>
            </a:endParaRPr>
          </a:p>
        </p:txBody>
      </p:sp>
      <p:sp>
        <p:nvSpPr>
          <p:cNvPr id="50180" name="Rectangle 2"/>
          <p:cNvSpPr>
            <a:spLocks noGrp="1" noRot="1" noChangeAspect="1" noChangeArrowheads="1" noTextEdit="1"/>
          </p:cNvSpPr>
          <p:nvPr>
            <p:ph type="sldImg"/>
          </p:nvPr>
        </p:nvSpPr>
        <p:spPr>
          <a:ln/>
        </p:spPr>
      </p:sp>
      <p:sp>
        <p:nvSpPr>
          <p:cNvPr id="41989" name="Rectangle 3"/>
          <p:cNvSpPr>
            <a:spLocks noGrp="1" noChangeArrowheads="1"/>
          </p:cNvSpPr>
          <p:nvPr>
            <p:ph type="body" idx="1"/>
          </p:nvPr>
        </p:nvSpPr>
        <p:spPr/>
        <p:txBody>
          <a:bodyPr/>
          <a:lstStyle/>
          <a:p>
            <a:pPr eaLnBrk="1" hangingPunct="1">
              <a:defRPr/>
            </a:pPr>
            <a:endParaRPr lang="en-US" altLang="en-US" dirty="0"/>
          </a:p>
        </p:txBody>
      </p:sp>
    </p:spTree>
    <p:extLst>
      <p:ext uri="{BB962C8B-B14F-4D97-AF65-F5344CB8AC3E}">
        <p14:creationId xmlns:p14="http://schemas.microsoft.com/office/powerpoint/2010/main" val="4070451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7"/>
          <p:cNvSpPr>
            <a:spLocks noGrp="1" noChangeArrowheads="1"/>
          </p:cNvSpPr>
          <p:nvPr>
            <p:ph type="sldNum" sz="quarter" idx="5"/>
          </p:nvPr>
        </p:nvSpPr>
        <p:spPr>
          <a:noFill/>
        </p:spPr>
        <p:txBody>
          <a:bodyPr/>
          <a:lstStyle>
            <a:lvl1pPr defTabSz="927100" eaLnBrk="0" hangingPunct="0">
              <a:defRPr>
                <a:solidFill>
                  <a:schemeClr val="tx1"/>
                </a:solidFill>
                <a:latin typeface="Garamond" panose="02020404030301010803" pitchFamily="18" charset="0"/>
              </a:defRPr>
            </a:lvl1pPr>
            <a:lvl2pPr marL="742950" indent="-285750" defTabSz="927100" eaLnBrk="0" hangingPunct="0">
              <a:defRPr>
                <a:solidFill>
                  <a:schemeClr val="tx1"/>
                </a:solidFill>
                <a:latin typeface="Garamond" panose="02020404030301010803" pitchFamily="18" charset="0"/>
              </a:defRPr>
            </a:lvl2pPr>
            <a:lvl3pPr marL="1143000" indent="-228600" defTabSz="927100" eaLnBrk="0" hangingPunct="0">
              <a:defRPr>
                <a:solidFill>
                  <a:schemeClr val="tx1"/>
                </a:solidFill>
                <a:latin typeface="Garamond" panose="02020404030301010803" pitchFamily="18" charset="0"/>
              </a:defRPr>
            </a:lvl3pPr>
            <a:lvl4pPr marL="1600200" indent="-228600" defTabSz="927100" eaLnBrk="0" hangingPunct="0">
              <a:defRPr>
                <a:solidFill>
                  <a:schemeClr val="tx1"/>
                </a:solidFill>
                <a:latin typeface="Garamond" panose="02020404030301010803" pitchFamily="18" charset="0"/>
              </a:defRPr>
            </a:lvl4pPr>
            <a:lvl5pPr marL="2057400" indent="-228600" defTabSz="927100" eaLnBrk="0" hangingPunct="0">
              <a:defRPr>
                <a:solidFill>
                  <a:schemeClr val="tx1"/>
                </a:solidFill>
                <a:latin typeface="Garamond" panose="02020404030301010803" pitchFamily="18" charset="0"/>
              </a:defRPr>
            </a:lvl5pPr>
            <a:lvl6pPr marL="2514600" indent="-228600" defTabSz="927100" eaLnBrk="0" fontAlgn="base" hangingPunct="0">
              <a:spcBef>
                <a:spcPct val="0"/>
              </a:spcBef>
              <a:spcAft>
                <a:spcPct val="0"/>
              </a:spcAft>
              <a:defRPr>
                <a:solidFill>
                  <a:schemeClr val="tx1"/>
                </a:solidFill>
                <a:latin typeface="Garamond" panose="02020404030301010803" pitchFamily="18" charset="0"/>
              </a:defRPr>
            </a:lvl6pPr>
            <a:lvl7pPr marL="2971800" indent="-228600" defTabSz="927100" eaLnBrk="0" fontAlgn="base" hangingPunct="0">
              <a:spcBef>
                <a:spcPct val="0"/>
              </a:spcBef>
              <a:spcAft>
                <a:spcPct val="0"/>
              </a:spcAft>
              <a:defRPr>
                <a:solidFill>
                  <a:schemeClr val="tx1"/>
                </a:solidFill>
                <a:latin typeface="Garamond" panose="02020404030301010803" pitchFamily="18" charset="0"/>
              </a:defRPr>
            </a:lvl7pPr>
            <a:lvl8pPr marL="3429000" indent="-228600" defTabSz="927100" eaLnBrk="0" fontAlgn="base" hangingPunct="0">
              <a:spcBef>
                <a:spcPct val="0"/>
              </a:spcBef>
              <a:spcAft>
                <a:spcPct val="0"/>
              </a:spcAft>
              <a:defRPr>
                <a:solidFill>
                  <a:schemeClr val="tx1"/>
                </a:solidFill>
                <a:latin typeface="Garamond" panose="02020404030301010803" pitchFamily="18" charset="0"/>
              </a:defRPr>
            </a:lvl8pPr>
            <a:lvl9pPr marL="3886200" indent="-228600" defTabSz="9271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5C239E42-0D1B-42CC-9016-5D35D15F4752}" type="slidenum">
              <a:rPr lang="en-US" altLang="en-US">
                <a:latin typeface="Arial" panose="020B0604020202020204" pitchFamily="34" charset="0"/>
                <a:cs typeface="Arial" panose="020B0604020202020204" pitchFamily="34" charset="0"/>
              </a:rPr>
              <a:pPr eaLnBrk="1" hangingPunct="1"/>
              <a:t>18</a:t>
            </a:fld>
            <a:endParaRPr lang="en-US" altLang="en-US" dirty="0">
              <a:latin typeface="Arial" panose="020B0604020202020204" pitchFamily="34" charset="0"/>
              <a:cs typeface="Arial" panose="020B0604020202020204" pitchFamily="34" charset="0"/>
            </a:endParaRPr>
          </a:p>
        </p:txBody>
      </p:sp>
      <p:sp>
        <p:nvSpPr>
          <p:cNvPr id="51204" name="Rectangle 2"/>
          <p:cNvSpPr>
            <a:spLocks noGrp="1" noRot="1" noChangeAspect="1" noChangeArrowheads="1" noTextEdit="1"/>
          </p:cNvSpPr>
          <p:nvPr>
            <p:ph type="sldImg"/>
          </p:nvPr>
        </p:nvSpPr>
        <p:spPr>
          <a:ln/>
        </p:spPr>
      </p:sp>
      <p:sp>
        <p:nvSpPr>
          <p:cNvPr id="51205" name="Rectangle 3"/>
          <p:cNvSpPr>
            <a:spLocks noGrp="1" noChangeArrowheads="1"/>
          </p:cNvSpPr>
          <p:nvPr>
            <p:ph type="body" idx="1"/>
          </p:nvPr>
        </p:nvSpPr>
        <p:spPr>
          <a:xfrm>
            <a:off x="915988" y="4416425"/>
            <a:ext cx="5026025" cy="4183063"/>
          </a:xfrm>
          <a:noFill/>
        </p:spPr>
        <p:txBody>
          <a:bodyPr/>
          <a:lstStyle/>
          <a:p>
            <a:pPr eaLnBrk="1" hangingPunct="1"/>
            <a:endParaRPr lang="en-US" altLang="en-US"/>
          </a:p>
        </p:txBody>
      </p:sp>
    </p:spTree>
    <p:extLst>
      <p:ext uri="{BB962C8B-B14F-4D97-AF65-F5344CB8AC3E}">
        <p14:creationId xmlns:p14="http://schemas.microsoft.com/office/powerpoint/2010/main" val="3787565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7"/>
          <p:cNvSpPr>
            <a:spLocks noGrp="1" noChangeArrowheads="1"/>
          </p:cNvSpPr>
          <p:nvPr>
            <p:ph type="sldNum" sz="quarter" idx="5"/>
          </p:nvPr>
        </p:nvSpPr>
        <p:spPr>
          <a:noFill/>
        </p:spPr>
        <p:txBody>
          <a:bodyPr/>
          <a:lstStyle>
            <a:lvl1pPr defTabSz="927100" eaLnBrk="0" hangingPunct="0">
              <a:defRPr>
                <a:solidFill>
                  <a:schemeClr val="tx1"/>
                </a:solidFill>
                <a:latin typeface="Garamond" panose="02020404030301010803" pitchFamily="18" charset="0"/>
              </a:defRPr>
            </a:lvl1pPr>
            <a:lvl2pPr marL="742950" indent="-285750" defTabSz="927100" eaLnBrk="0" hangingPunct="0">
              <a:defRPr>
                <a:solidFill>
                  <a:schemeClr val="tx1"/>
                </a:solidFill>
                <a:latin typeface="Garamond" panose="02020404030301010803" pitchFamily="18" charset="0"/>
              </a:defRPr>
            </a:lvl2pPr>
            <a:lvl3pPr marL="1143000" indent="-228600" defTabSz="927100" eaLnBrk="0" hangingPunct="0">
              <a:defRPr>
                <a:solidFill>
                  <a:schemeClr val="tx1"/>
                </a:solidFill>
                <a:latin typeface="Garamond" panose="02020404030301010803" pitchFamily="18" charset="0"/>
              </a:defRPr>
            </a:lvl3pPr>
            <a:lvl4pPr marL="1600200" indent="-228600" defTabSz="927100" eaLnBrk="0" hangingPunct="0">
              <a:defRPr>
                <a:solidFill>
                  <a:schemeClr val="tx1"/>
                </a:solidFill>
                <a:latin typeface="Garamond" panose="02020404030301010803" pitchFamily="18" charset="0"/>
              </a:defRPr>
            </a:lvl4pPr>
            <a:lvl5pPr marL="2057400" indent="-228600" defTabSz="927100" eaLnBrk="0" hangingPunct="0">
              <a:defRPr>
                <a:solidFill>
                  <a:schemeClr val="tx1"/>
                </a:solidFill>
                <a:latin typeface="Garamond" panose="02020404030301010803" pitchFamily="18" charset="0"/>
              </a:defRPr>
            </a:lvl5pPr>
            <a:lvl6pPr marL="2514600" indent="-228600" defTabSz="927100" eaLnBrk="0" fontAlgn="base" hangingPunct="0">
              <a:spcBef>
                <a:spcPct val="0"/>
              </a:spcBef>
              <a:spcAft>
                <a:spcPct val="0"/>
              </a:spcAft>
              <a:defRPr>
                <a:solidFill>
                  <a:schemeClr val="tx1"/>
                </a:solidFill>
                <a:latin typeface="Garamond" panose="02020404030301010803" pitchFamily="18" charset="0"/>
              </a:defRPr>
            </a:lvl6pPr>
            <a:lvl7pPr marL="2971800" indent="-228600" defTabSz="927100" eaLnBrk="0" fontAlgn="base" hangingPunct="0">
              <a:spcBef>
                <a:spcPct val="0"/>
              </a:spcBef>
              <a:spcAft>
                <a:spcPct val="0"/>
              </a:spcAft>
              <a:defRPr>
                <a:solidFill>
                  <a:schemeClr val="tx1"/>
                </a:solidFill>
                <a:latin typeface="Garamond" panose="02020404030301010803" pitchFamily="18" charset="0"/>
              </a:defRPr>
            </a:lvl7pPr>
            <a:lvl8pPr marL="3429000" indent="-228600" defTabSz="927100" eaLnBrk="0" fontAlgn="base" hangingPunct="0">
              <a:spcBef>
                <a:spcPct val="0"/>
              </a:spcBef>
              <a:spcAft>
                <a:spcPct val="0"/>
              </a:spcAft>
              <a:defRPr>
                <a:solidFill>
                  <a:schemeClr val="tx1"/>
                </a:solidFill>
                <a:latin typeface="Garamond" panose="02020404030301010803" pitchFamily="18" charset="0"/>
              </a:defRPr>
            </a:lvl8pPr>
            <a:lvl9pPr marL="3886200" indent="-228600" defTabSz="9271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77E610A7-E2B3-4DE1-8AF9-723090CD44F3}" type="slidenum">
              <a:rPr lang="en-US" altLang="en-US">
                <a:latin typeface="Arial" panose="020B0604020202020204" pitchFamily="34" charset="0"/>
                <a:cs typeface="Arial" panose="020B0604020202020204" pitchFamily="34" charset="0"/>
              </a:rPr>
              <a:pPr eaLnBrk="1" hangingPunct="1"/>
              <a:t>19</a:t>
            </a:fld>
            <a:endParaRPr lang="en-US" altLang="en-US">
              <a:latin typeface="Arial" panose="020B0604020202020204" pitchFamily="34" charset="0"/>
              <a:cs typeface="Arial" panose="020B0604020202020204" pitchFamily="34" charset="0"/>
            </a:endParaRPr>
          </a:p>
        </p:txBody>
      </p:sp>
      <p:sp>
        <p:nvSpPr>
          <p:cNvPr id="52228" name="Rectangle 2"/>
          <p:cNvSpPr>
            <a:spLocks noGrp="1" noRot="1" noChangeAspect="1" noChangeArrowheads="1" noTextEdit="1"/>
          </p:cNvSpPr>
          <p:nvPr>
            <p:ph type="sldImg"/>
          </p:nvPr>
        </p:nvSpPr>
        <p:spPr>
          <a:xfrm>
            <a:off x="1077912" y="877022"/>
            <a:ext cx="4854575" cy="2732087"/>
          </a:xfrm>
          <a:ln/>
        </p:spPr>
      </p:sp>
      <p:sp>
        <p:nvSpPr>
          <p:cNvPr id="52229"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774073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406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557BD-DDF5-4ABC-B5B4-149930204A0E}" type="slidenum">
              <a:rPr lang="en-US" smtClean="0"/>
              <a:t>2</a:t>
            </a:fld>
            <a:endParaRPr lang="en-US"/>
          </a:p>
        </p:txBody>
      </p:sp>
    </p:spTree>
    <p:extLst>
      <p:ext uri="{BB962C8B-B14F-4D97-AF65-F5344CB8AC3E}">
        <p14:creationId xmlns:p14="http://schemas.microsoft.com/office/powerpoint/2010/main" val="1548803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7"/>
          <p:cNvSpPr>
            <a:spLocks noGrp="1" noChangeArrowheads="1"/>
          </p:cNvSpPr>
          <p:nvPr>
            <p:ph type="sldNum" sz="quarter" idx="5"/>
          </p:nvPr>
        </p:nvSpPr>
        <p:spPr>
          <a:noFill/>
        </p:spPr>
        <p:txBody>
          <a:bodyPr/>
          <a:lstStyle>
            <a:lvl1pPr defTabSz="927100" eaLnBrk="0" hangingPunct="0">
              <a:defRPr>
                <a:solidFill>
                  <a:schemeClr val="tx1"/>
                </a:solidFill>
                <a:latin typeface="Garamond" panose="02020404030301010803" pitchFamily="18" charset="0"/>
              </a:defRPr>
            </a:lvl1pPr>
            <a:lvl2pPr marL="742950" indent="-285750" defTabSz="927100" eaLnBrk="0" hangingPunct="0">
              <a:defRPr>
                <a:solidFill>
                  <a:schemeClr val="tx1"/>
                </a:solidFill>
                <a:latin typeface="Garamond" panose="02020404030301010803" pitchFamily="18" charset="0"/>
              </a:defRPr>
            </a:lvl2pPr>
            <a:lvl3pPr marL="1143000" indent="-228600" defTabSz="927100" eaLnBrk="0" hangingPunct="0">
              <a:defRPr>
                <a:solidFill>
                  <a:schemeClr val="tx1"/>
                </a:solidFill>
                <a:latin typeface="Garamond" panose="02020404030301010803" pitchFamily="18" charset="0"/>
              </a:defRPr>
            </a:lvl3pPr>
            <a:lvl4pPr marL="1600200" indent="-228600" defTabSz="927100" eaLnBrk="0" hangingPunct="0">
              <a:defRPr>
                <a:solidFill>
                  <a:schemeClr val="tx1"/>
                </a:solidFill>
                <a:latin typeface="Garamond" panose="02020404030301010803" pitchFamily="18" charset="0"/>
              </a:defRPr>
            </a:lvl4pPr>
            <a:lvl5pPr marL="2057400" indent="-228600" defTabSz="927100" eaLnBrk="0" hangingPunct="0">
              <a:defRPr>
                <a:solidFill>
                  <a:schemeClr val="tx1"/>
                </a:solidFill>
                <a:latin typeface="Garamond" panose="02020404030301010803" pitchFamily="18" charset="0"/>
              </a:defRPr>
            </a:lvl5pPr>
            <a:lvl6pPr marL="2514600" indent="-228600" defTabSz="927100" eaLnBrk="0" fontAlgn="base" hangingPunct="0">
              <a:spcBef>
                <a:spcPct val="0"/>
              </a:spcBef>
              <a:spcAft>
                <a:spcPct val="0"/>
              </a:spcAft>
              <a:defRPr>
                <a:solidFill>
                  <a:schemeClr val="tx1"/>
                </a:solidFill>
                <a:latin typeface="Garamond" panose="02020404030301010803" pitchFamily="18" charset="0"/>
              </a:defRPr>
            </a:lvl6pPr>
            <a:lvl7pPr marL="2971800" indent="-228600" defTabSz="927100" eaLnBrk="0" fontAlgn="base" hangingPunct="0">
              <a:spcBef>
                <a:spcPct val="0"/>
              </a:spcBef>
              <a:spcAft>
                <a:spcPct val="0"/>
              </a:spcAft>
              <a:defRPr>
                <a:solidFill>
                  <a:schemeClr val="tx1"/>
                </a:solidFill>
                <a:latin typeface="Garamond" panose="02020404030301010803" pitchFamily="18" charset="0"/>
              </a:defRPr>
            </a:lvl7pPr>
            <a:lvl8pPr marL="3429000" indent="-228600" defTabSz="927100" eaLnBrk="0" fontAlgn="base" hangingPunct="0">
              <a:spcBef>
                <a:spcPct val="0"/>
              </a:spcBef>
              <a:spcAft>
                <a:spcPct val="0"/>
              </a:spcAft>
              <a:defRPr>
                <a:solidFill>
                  <a:schemeClr val="tx1"/>
                </a:solidFill>
                <a:latin typeface="Garamond" panose="02020404030301010803" pitchFamily="18" charset="0"/>
              </a:defRPr>
            </a:lvl8pPr>
            <a:lvl9pPr marL="3886200" indent="-228600" defTabSz="9271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B0293F2F-78B0-476D-961A-4325040E17E7}" type="slidenum">
              <a:rPr lang="en-US" altLang="en-US">
                <a:latin typeface="Arial" panose="020B0604020202020204" pitchFamily="34" charset="0"/>
                <a:cs typeface="Arial" panose="020B0604020202020204" pitchFamily="34" charset="0"/>
              </a:rPr>
              <a:pPr eaLnBrk="1" hangingPunct="1"/>
              <a:t>20</a:t>
            </a:fld>
            <a:endParaRPr lang="en-US" altLang="en-US">
              <a:latin typeface="Arial" panose="020B0604020202020204" pitchFamily="34" charset="0"/>
              <a:cs typeface="Arial" panose="020B0604020202020204" pitchFamily="34" charset="0"/>
            </a:endParaRPr>
          </a:p>
        </p:txBody>
      </p:sp>
      <p:sp>
        <p:nvSpPr>
          <p:cNvPr id="53252" name="Rectangle 2"/>
          <p:cNvSpPr>
            <a:spLocks noGrp="1" noRot="1" noChangeAspect="1" noChangeArrowheads="1" noTextEdit="1"/>
          </p:cNvSpPr>
          <p:nvPr>
            <p:ph type="sldImg"/>
          </p:nvPr>
        </p:nvSpPr>
        <p:spPr>
          <a:xfrm>
            <a:off x="1346200" y="307975"/>
            <a:ext cx="4087813" cy="2300288"/>
          </a:xfrm>
          <a:ln/>
        </p:spPr>
      </p:sp>
      <p:sp>
        <p:nvSpPr>
          <p:cNvPr id="53253" name="Rectangle 3"/>
          <p:cNvSpPr>
            <a:spLocks noGrp="1" noChangeArrowheads="1"/>
          </p:cNvSpPr>
          <p:nvPr>
            <p:ph type="body" idx="1"/>
          </p:nvPr>
        </p:nvSpPr>
        <p:spPr>
          <a:xfrm>
            <a:off x="381000" y="2838450"/>
            <a:ext cx="6019800" cy="5718175"/>
          </a:xfrm>
          <a:noFill/>
        </p:spPr>
        <p:txBody>
          <a:bodyPr/>
          <a:lstStyle/>
          <a:p>
            <a:pPr eaLnBrk="1" hangingPunct="1"/>
            <a:endParaRPr lang="en-US" altLang="en-US"/>
          </a:p>
        </p:txBody>
      </p:sp>
    </p:spTree>
    <p:extLst>
      <p:ext uri="{BB962C8B-B14F-4D97-AF65-F5344CB8AC3E}">
        <p14:creationId xmlns:p14="http://schemas.microsoft.com/office/powerpoint/2010/main" val="1720379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7"/>
          <p:cNvSpPr>
            <a:spLocks noGrp="1" noChangeArrowheads="1"/>
          </p:cNvSpPr>
          <p:nvPr>
            <p:ph type="sldNum" sz="quarter" idx="5"/>
          </p:nvPr>
        </p:nvSpPr>
        <p:spPr>
          <a:noFill/>
        </p:spPr>
        <p:txBody>
          <a:bodyPr/>
          <a:lstStyle>
            <a:lvl1pPr defTabSz="927100" eaLnBrk="0" hangingPunct="0">
              <a:defRPr>
                <a:solidFill>
                  <a:schemeClr val="tx1"/>
                </a:solidFill>
                <a:latin typeface="Garamond" panose="02020404030301010803" pitchFamily="18" charset="0"/>
              </a:defRPr>
            </a:lvl1pPr>
            <a:lvl2pPr marL="742950" indent="-285750" defTabSz="927100" eaLnBrk="0" hangingPunct="0">
              <a:defRPr>
                <a:solidFill>
                  <a:schemeClr val="tx1"/>
                </a:solidFill>
                <a:latin typeface="Garamond" panose="02020404030301010803" pitchFamily="18" charset="0"/>
              </a:defRPr>
            </a:lvl2pPr>
            <a:lvl3pPr marL="1143000" indent="-228600" defTabSz="927100" eaLnBrk="0" hangingPunct="0">
              <a:defRPr>
                <a:solidFill>
                  <a:schemeClr val="tx1"/>
                </a:solidFill>
                <a:latin typeface="Garamond" panose="02020404030301010803" pitchFamily="18" charset="0"/>
              </a:defRPr>
            </a:lvl3pPr>
            <a:lvl4pPr marL="1600200" indent="-228600" defTabSz="927100" eaLnBrk="0" hangingPunct="0">
              <a:defRPr>
                <a:solidFill>
                  <a:schemeClr val="tx1"/>
                </a:solidFill>
                <a:latin typeface="Garamond" panose="02020404030301010803" pitchFamily="18" charset="0"/>
              </a:defRPr>
            </a:lvl4pPr>
            <a:lvl5pPr marL="2057400" indent="-228600" defTabSz="927100" eaLnBrk="0" hangingPunct="0">
              <a:defRPr>
                <a:solidFill>
                  <a:schemeClr val="tx1"/>
                </a:solidFill>
                <a:latin typeface="Garamond" panose="02020404030301010803" pitchFamily="18" charset="0"/>
              </a:defRPr>
            </a:lvl5pPr>
            <a:lvl6pPr marL="2514600" indent="-228600" defTabSz="927100" eaLnBrk="0" fontAlgn="base" hangingPunct="0">
              <a:spcBef>
                <a:spcPct val="0"/>
              </a:spcBef>
              <a:spcAft>
                <a:spcPct val="0"/>
              </a:spcAft>
              <a:defRPr>
                <a:solidFill>
                  <a:schemeClr val="tx1"/>
                </a:solidFill>
                <a:latin typeface="Garamond" panose="02020404030301010803" pitchFamily="18" charset="0"/>
              </a:defRPr>
            </a:lvl6pPr>
            <a:lvl7pPr marL="2971800" indent="-228600" defTabSz="927100" eaLnBrk="0" fontAlgn="base" hangingPunct="0">
              <a:spcBef>
                <a:spcPct val="0"/>
              </a:spcBef>
              <a:spcAft>
                <a:spcPct val="0"/>
              </a:spcAft>
              <a:defRPr>
                <a:solidFill>
                  <a:schemeClr val="tx1"/>
                </a:solidFill>
                <a:latin typeface="Garamond" panose="02020404030301010803" pitchFamily="18" charset="0"/>
              </a:defRPr>
            </a:lvl7pPr>
            <a:lvl8pPr marL="3429000" indent="-228600" defTabSz="927100" eaLnBrk="0" fontAlgn="base" hangingPunct="0">
              <a:spcBef>
                <a:spcPct val="0"/>
              </a:spcBef>
              <a:spcAft>
                <a:spcPct val="0"/>
              </a:spcAft>
              <a:defRPr>
                <a:solidFill>
                  <a:schemeClr val="tx1"/>
                </a:solidFill>
                <a:latin typeface="Garamond" panose="02020404030301010803" pitchFamily="18" charset="0"/>
              </a:defRPr>
            </a:lvl8pPr>
            <a:lvl9pPr marL="3886200" indent="-228600" defTabSz="9271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D74628E9-957B-4DAE-A698-D36104DBE99C}" type="slidenum">
              <a:rPr lang="en-US" altLang="en-US">
                <a:latin typeface="Arial" panose="020B0604020202020204" pitchFamily="34" charset="0"/>
                <a:cs typeface="Arial" panose="020B0604020202020204" pitchFamily="34" charset="0"/>
              </a:rPr>
              <a:pPr eaLnBrk="1" hangingPunct="1"/>
              <a:t>21</a:t>
            </a:fld>
            <a:endParaRPr lang="en-US" altLang="en-US">
              <a:latin typeface="Arial" panose="020B0604020202020204" pitchFamily="34" charset="0"/>
              <a:cs typeface="Arial" panose="020B0604020202020204" pitchFamily="34" charset="0"/>
            </a:endParaRPr>
          </a:p>
        </p:txBody>
      </p:sp>
      <p:sp>
        <p:nvSpPr>
          <p:cNvPr id="54276" name="Rectangle 2"/>
          <p:cNvSpPr>
            <a:spLocks noGrp="1" noRot="1" noChangeAspect="1" noChangeArrowheads="1" noTextEdit="1"/>
          </p:cNvSpPr>
          <p:nvPr>
            <p:ph type="sldImg"/>
          </p:nvPr>
        </p:nvSpPr>
        <p:spPr>
          <a:xfrm>
            <a:off x="1949450" y="810273"/>
            <a:ext cx="2959100" cy="1665287"/>
          </a:xfrm>
          <a:ln/>
        </p:spPr>
      </p:sp>
      <p:sp>
        <p:nvSpPr>
          <p:cNvPr id="54277" name="Rectangle 3"/>
          <p:cNvSpPr>
            <a:spLocks noGrp="1" noChangeArrowheads="1"/>
          </p:cNvSpPr>
          <p:nvPr>
            <p:ph type="body" idx="1"/>
          </p:nvPr>
        </p:nvSpPr>
        <p:spPr>
          <a:xfrm>
            <a:off x="685800" y="2590800"/>
            <a:ext cx="5486400" cy="6008688"/>
          </a:xfrm>
          <a:noFill/>
        </p:spPr>
        <p:txBody>
          <a:bodyPr/>
          <a:lstStyle/>
          <a:p>
            <a:pPr eaLnBrk="1" hangingPunct="1"/>
            <a:endParaRPr lang="en-US" altLang="en-US"/>
          </a:p>
        </p:txBody>
      </p:sp>
    </p:spTree>
    <p:extLst>
      <p:ext uri="{BB962C8B-B14F-4D97-AF65-F5344CB8AC3E}">
        <p14:creationId xmlns:p14="http://schemas.microsoft.com/office/powerpoint/2010/main" val="22280402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965200" y="627063"/>
            <a:ext cx="4927600" cy="2771775"/>
          </a:xfrm>
          <a:ln/>
        </p:spPr>
      </p:sp>
      <p:sp>
        <p:nvSpPr>
          <p:cNvPr id="55299" name="Notes Placeholder 2"/>
          <p:cNvSpPr>
            <a:spLocks noGrp="1"/>
          </p:cNvSpPr>
          <p:nvPr>
            <p:ph type="body" idx="1"/>
          </p:nvPr>
        </p:nvSpPr>
        <p:spPr>
          <a:xfrm>
            <a:off x="685800" y="3810000"/>
            <a:ext cx="5486400" cy="4789488"/>
          </a:xfrm>
          <a:noFill/>
        </p:spPr>
        <p:txBody>
          <a:bodyPr/>
          <a:lstStyle/>
          <a:p>
            <a:endParaRPr lang="en-US" altLang="en-US"/>
          </a:p>
        </p:txBody>
      </p:sp>
      <p:sp>
        <p:nvSpPr>
          <p:cNvPr id="55301" name="Slide Number Placeholder 4"/>
          <p:cNvSpPr>
            <a:spLocks noGrp="1"/>
          </p:cNvSpPr>
          <p:nvPr>
            <p:ph type="sldNum" sz="quarter" idx="5"/>
          </p:nvPr>
        </p:nvSpPr>
        <p:spPr>
          <a:noFill/>
        </p:spPr>
        <p:txBody>
          <a:bodyPr/>
          <a:lstStyle>
            <a:lvl1pPr defTabSz="927100" eaLnBrk="0" hangingPunct="0">
              <a:defRPr>
                <a:solidFill>
                  <a:schemeClr val="tx1"/>
                </a:solidFill>
                <a:latin typeface="Garamond" panose="02020404030301010803" pitchFamily="18" charset="0"/>
              </a:defRPr>
            </a:lvl1pPr>
            <a:lvl2pPr marL="742950" indent="-285750" defTabSz="927100" eaLnBrk="0" hangingPunct="0">
              <a:defRPr>
                <a:solidFill>
                  <a:schemeClr val="tx1"/>
                </a:solidFill>
                <a:latin typeface="Garamond" panose="02020404030301010803" pitchFamily="18" charset="0"/>
              </a:defRPr>
            </a:lvl2pPr>
            <a:lvl3pPr marL="1143000" indent="-228600" defTabSz="927100" eaLnBrk="0" hangingPunct="0">
              <a:defRPr>
                <a:solidFill>
                  <a:schemeClr val="tx1"/>
                </a:solidFill>
                <a:latin typeface="Garamond" panose="02020404030301010803" pitchFamily="18" charset="0"/>
              </a:defRPr>
            </a:lvl3pPr>
            <a:lvl4pPr marL="1600200" indent="-228600" defTabSz="927100" eaLnBrk="0" hangingPunct="0">
              <a:defRPr>
                <a:solidFill>
                  <a:schemeClr val="tx1"/>
                </a:solidFill>
                <a:latin typeface="Garamond" panose="02020404030301010803" pitchFamily="18" charset="0"/>
              </a:defRPr>
            </a:lvl4pPr>
            <a:lvl5pPr marL="2057400" indent="-228600" defTabSz="927100" eaLnBrk="0" hangingPunct="0">
              <a:defRPr>
                <a:solidFill>
                  <a:schemeClr val="tx1"/>
                </a:solidFill>
                <a:latin typeface="Garamond" panose="02020404030301010803" pitchFamily="18" charset="0"/>
              </a:defRPr>
            </a:lvl5pPr>
            <a:lvl6pPr marL="2514600" indent="-228600" defTabSz="927100" eaLnBrk="0" fontAlgn="base" hangingPunct="0">
              <a:spcBef>
                <a:spcPct val="0"/>
              </a:spcBef>
              <a:spcAft>
                <a:spcPct val="0"/>
              </a:spcAft>
              <a:defRPr>
                <a:solidFill>
                  <a:schemeClr val="tx1"/>
                </a:solidFill>
                <a:latin typeface="Garamond" panose="02020404030301010803" pitchFamily="18" charset="0"/>
              </a:defRPr>
            </a:lvl6pPr>
            <a:lvl7pPr marL="2971800" indent="-228600" defTabSz="927100" eaLnBrk="0" fontAlgn="base" hangingPunct="0">
              <a:spcBef>
                <a:spcPct val="0"/>
              </a:spcBef>
              <a:spcAft>
                <a:spcPct val="0"/>
              </a:spcAft>
              <a:defRPr>
                <a:solidFill>
                  <a:schemeClr val="tx1"/>
                </a:solidFill>
                <a:latin typeface="Garamond" panose="02020404030301010803" pitchFamily="18" charset="0"/>
              </a:defRPr>
            </a:lvl7pPr>
            <a:lvl8pPr marL="3429000" indent="-228600" defTabSz="927100" eaLnBrk="0" fontAlgn="base" hangingPunct="0">
              <a:spcBef>
                <a:spcPct val="0"/>
              </a:spcBef>
              <a:spcAft>
                <a:spcPct val="0"/>
              </a:spcAft>
              <a:defRPr>
                <a:solidFill>
                  <a:schemeClr val="tx1"/>
                </a:solidFill>
                <a:latin typeface="Garamond" panose="02020404030301010803" pitchFamily="18" charset="0"/>
              </a:defRPr>
            </a:lvl8pPr>
            <a:lvl9pPr marL="3886200" indent="-228600" defTabSz="9271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D851C031-3BE6-435C-8003-569A4468E9D2}" type="slidenum">
              <a:rPr lang="en-US" altLang="en-US">
                <a:latin typeface="Arial" panose="020B0604020202020204" pitchFamily="34" charset="0"/>
                <a:cs typeface="Arial" panose="020B0604020202020204" pitchFamily="34" charset="0"/>
              </a:rPr>
              <a:pPr eaLnBrk="1" hangingPunct="1"/>
              <a:t>22</a:t>
            </a:fld>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950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685800" y="619125"/>
            <a:ext cx="4856163" cy="2732088"/>
          </a:xfrm>
          <a:ln/>
        </p:spPr>
      </p:sp>
      <p:sp>
        <p:nvSpPr>
          <p:cNvPr id="56323" name="Notes Placeholder 2"/>
          <p:cNvSpPr>
            <a:spLocks noGrp="1"/>
          </p:cNvSpPr>
          <p:nvPr>
            <p:ph type="body" idx="1"/>
          </p:nvPr>
        </p:nvSpPr>
        <p:spPr>
          <a:xfrm>
            <a:off x="685800" y="3581400"/>
            <a:ext cx="5486400" cy="5018088"/>
          </a:xfrm>
          <a:noFill/>
        </p:spPr>
        <p:txBody>
          <a:bodyPr/>
          <a:lstStyle/>
          <a:p>
            <a:endParaRPr lang="en-US" altLang="en-US"/>
          </a:p>
        </p:txBody>
      </p:sp>
      <p:sp>
        <p:nvSpPr>
          <p:cNvPr id="56325" name="Slide Number Placeholder 4"/>
          <p:cNvSpPr>
            <a:spLocks noGrp="1"/>
          </p:cNvSpPr>
          <p:nvPr>
            <p:ph type="sldNum" sz="quarter" idx="5"/>
          </p:nvPr>
        </p:nvSpPr>
        <p:spPr>
          <a:noFill/>
        </p:spPr>
        <p:txBody>
          <a:bodyPr/>
          <a:lstStyle>
            <a:lvl1pPr defTabSz="927100" eaLnBrk="0" hangingPunct="0">
              <a:defRPr>
                <a:solidFill>
                  <a:schemeClr val="tx1"/>
                </a:solidFill>
                <a:latin typeface="Garamond" panose="02020404030301010803" pitchFamily="18" charset="0"/>
              </a:defRPr>
            </a:lvl1pPr>
            <a:lvl2pPr marL="742950" indent="-285750" defTabSz="927100" eaLnBrk="0" hangingPunct="0">
              <a:defRPr>
                <a:solidFill>
                  <a:schemeClr val="tx1"/>
                </a:solidFill>
                <a:latin typeface="Garamond" panose="02020404030301010803" pitchFamily="18" charset="0"/>
              </a:defRPr>
            </a:lvl2pPr>
            <a:lvl3pPr marL="1143000" indent="-228600" defTabSz="927100" eaLnBrk="0" hangingPunct="0">
              <a:defRPr>
                <a:solidFill>
                  <a:schemeClr val="tx1"/>
                </a:solidFill>
                <a:latin typeface="Garamond" panose="02020404030301010803" pitchFamily="18" charset="0"/>
              </a:defRPr>
            </a:lvl3pPr>
            <a:lvl4pPr marL="1600200" indent="-228600" defTabSz="927100" eaLnBrk="0" hangingPunct="0">
              <a:defRPr>
                <a:solidFill>
                  <a:schemeClr val="tx1"/>
                </a:solidFill>
                <a:latin typeface="Garamond" panose="02020404030301010803" pitchFamily="18" charset="0"/>
              </a:defRPr>
            </a:lvl4pPr>
            <a:lvl5pPr marL="2057400" indent="-228600" defTabSz="927100" eaLnBrk="0" hangingPunct="0">
              <a:defRPr>
                <a:solidFill>
                  <a:schemeClr val="tx1"/>
                </a:solidFill>
                <a:latin typeface="Garamond" panose="02020404030301010803" pitchFamily="18" charset="0"/>
              </a:defRPr>
            </a:lvl5pPr>
            <a:lvl6pPr marL="2514600" indent="-228600" defTabSz="927100" eaLnBrk="0" fontAlgn="base" hangingPunct="0">
              <a:spcBef>
                <a:spcPct val="0"/>
              </a:spcBef>
              <a:spcAft>
                <a:spcPct val="0"/>
              </a:spcAft>
              <a:defRPr>
                <a:solidFill>
                  <a:schemeClr val="tx1"/>
                </a:solidFill>
                <a:latin typeface="Garamond" panose="02020404030301010803" pitchFamily="18" charset="0"/>
              </a:defRPr>
            </a:lvl6pPr>
            <a:lvl7pPr marL="2971800" indent="-228600" defTabSz="927100" eaLnBrk="0" fontAlgn="base" hangingPunct="0">
              <a:spcBef>
                <a:spcPct val="0"/>
              </a:spcBef>
              <a:spcAft>
                <a:spcPct val="0"/>
              </a:spcAft>
              <a:defRPr>
                <a:solidFill>
                  <a:schemeClr val="tx1"/>
                </a:solidFill>
                <a:latin typeface="Garamond" panose="02020404030301010803" pitchFamily="18" charset="0"/>
              </a:defRPr>
            </a:lvl7pPr>
            <a:lvl8pPr marL="3429000" indent="-228600" defTabSz="927100" eaLnBrk="0" fontAlgn="base" hangingPunct="0">
              <a:spcBef>
                <a:spcPct val="0"/>
              </a:spcBef>
              <a:spcAft>
                <a:spcPct val="0"/>
              </a:spcAft>
              <a:defRPr>
                <a:solidFill>
                  <a:schemeClr val="tx1"/>
                </a:solidFill>
                <a:latin typeface="Garamond" panose="02020404030301010803" pitchFamily="18" charset="0"/>
              </a:defRPr>
            </a:lvl8pPr>
            <a:lvl9pPr marL="3886200" indent="-228600" defTabSz="9271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95D17452-A091-4948-A412-2F13FFDD3D04}" type="slidenum">
              <a:rPr lang="en-US" altLang="en-US">
                <a:latin typeface="Arial" panose="020B0604020202020204" pitchFamily="34" charset="0"/>
                <a:cs typeface="Arial" panose="020B0604020202020204" pitchFamily="34" charset="0"/>
              </a:rPr>
              <a:pPr eaLnBrk="1" hangingPunct="1"/>
              <a:t>23</a:t>
            </a:fld>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9416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7"/>
          <p:cNvSpPr>
            <a:spLocks noGrp="1" noChangeArrowheads="1"/>
          </p:cNvSpPr>
          <p:nvPr>
            <p:ph type="sldNum" sz="quarter" idx="5"/>
          </p:nvPr>
        </p:nvSpPr>
        <p:spPr>
          <a:noFill/>
        </p:spPr>
        <p:txBody>
          <a:bodyPr/>
          <a:lstStyle>
            <a:lvl1pPr defTabSz="927100" eaLnBrk="0" hangingPunct="0">
              <a:defRPr>
                <a:solidFill>
                  <a:schemeClr val="tx1"/>
                </a:solidFill>
                <a:latin typeface="Garamond" panose="02020404030301010803" pitchFamily="18" charset="0"/>
              </a:defRPr>
            </a:lvl1pPr>
            <a:lvl2pPr marL="742950" indent="-285750" defTabSz="927100" eaLnBrk="0" hangingPunct="0">
              <a:defRPr>
                <a:solidFill>
                  <a:schemeClr val="tx1"/>
                </a:solidFill>
                <a:latin typeface="Garamond" panose="02020404030301010803" pitchFamily="18" charset="0"/>
              </a:defRPr>
            </a:lvl2pPr>
            <a:lvl3pPr marL="1143000" indent="-228600" defTabSz="927100" eaLnBrk="0" hangingPunct="0">
              <a:defRPr>
                <a:solidFill>
                  <a:schemeClr val="tx1"/>
                </a:solidFill>
                <a:latin typeface="Garamond" panose="02020404030301010803" pitchFamily="18" charset="0"/>
              </a:defRPr>
            </a:lvl3pPr>
            <a:lvl4pPr marL="1600200" indent="-228600" defTabSz="927100" eaLnBrk="0" hangingPunct="0">
              <a:defRPr>
                <a:solidFill>
                  <a:schemeClr val="tx1"/>
                </a:solidFill>
                <a:latin typeface="Garamond" panose="02020404030301010803" pitchFamily="18" charset="0"/>
              </a:defRPr>
            </a:lvl4pPr>
            <a:lvl5pPr marL="2057400" indent="-228600" defTabSz="927100" eaLnBrk="0" hangingPunct="0">
              <a:defRPr>
                <a:solidFill>
                  <a:schemeClr val="tx1"/>
                </a:solidFill>
                <a:latin typeface="Garamond" panose="02020404030301010803" pitchFamily="18" charset="0"/>
              </a:defRPr>
            </a:lvl5pPr>
            <a:lvl6pPr marL="2514600" indent="-228600" defTabSz="927100" eaLnBrk="0" fontAlgn="base" hangingPunct="0">
              <a:spcBef>
                <a:spcPct val="0"/>
              </a:spcBef>
              <a:spcAft>
                <a:spcPct val="0"/>
              </a:spcAft>
              <a:defRPr>
                <a:solidFill>
                  <a:schemeClr val="tx1"/>
                </a:solidFill>
                <a:latin typeface="Garamond" panose="02020404030301010803" pitchFamily="18" charset="0"/>
              </a:defRPr>
            </a:lvl6pPr>
            <a:lvl7pPr marL="2971800" indent="-228600" defTabSz="927100" eaLnBrk="0" fontAlgn="base" hangingPunct="0">
              <a:spcBef>
                <a:spcPct val="0"/>
              </a:spcBef>
              <a:spcAft>
                <a:spcPct val="0"/>
              </a:spcAft>
              <a:defRPr>
                <a:solidFill>
                  <a:schemeClr val="tx1"/>
                </a:solidFill>
                <a:latin typeface="Garamond" panose="02020404030301010803" pitchFamily="18" charset="0"/>
              </a:defRPr>
            </a:lvl7pPr>
            <a:lvl8pPr marL="3429000" indent="-228600" defTabSz="927100" eaLnBrk="0" fontAlgn="base" hangingPunct="0">
              <a:spcBef>
                <a:spcPct val="0"/>
              </a:spcBef>
              <a:spcAft>
                <a:spcPct val="0"/>
              </a:spcAft>
              <a:defRPr>
                <a:solidFill>
                  <a:schemeClr val="tx1"/>
                </a:solidFill>
                <a:latin typeface="Garamond" panose="02020404030301010803" pitchFamily="18" charset="0"/>
              </a:defRPr>
            </a:lvl8pPr>
            <a:lvl9pPr marL="3886200" indent="-228600" defTabSz="9271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7F7A9C42-787C-4B26-B184-F4D71C869505}" type="slidenum">
              <a:rPr lang="en-US" altLang="en-US">
                <a:latin typeface="Arial" panose="020B0604020202020204" pitchFamily="34" charset="0"/>
                <a:cs typeface="Arial" panose="020B0604020202020204" pitchFamily="34" charset="0"/>
              </a:rPr>
              <a:pPr eaLnBrk="1" hangingPunct="1"/>
              <a:t>24</a:t>
            </a:fld>
            <a:endParaRPr lang="en-US" altLang="en-US">
              <a:latin typeface="Arial" panose="020B0604020202020204" pitchFamily="34" charset="0"/>
              <a:cs typeface="Arial" panose="020B0604020202020204" pitchFamily="34" charset="0"/>
            </a:endParaRPr>
          </a:p>
        </p:txBody>
      </p:sp>
      <p:sp>
        <p:nvSpPr>
          <p:cNvPr id="57348" name="Rectangle 2"/>
          <p:cNvSpPr>
            <a:spLocks noGrp="1" noRot="1" noChangeAspect="1" noChangeArrowheads="1" noTextEdit="1"/>
          </p:cNvSpPr>
          <p:nvPr>
            <p:ph type="sldImg"/>
          </p:nvPr>
        </p:nvSpPr>
        <p:spPr>
          <a:xfrm>
            <a:off x="228600" y="415925"/>
            <a:ext cx="6365875" cy="3581400"/>
          </a:xfrm>
          <a:ln/>
        </p:spPr>
      </p:sp>
      <p:sp>
        <p:nvSpPr>
          <p:cNvPr id="57349" name="Rectangle 3"/>
          <p:cNvSpPr>
            <a:spLocks noGrp="1" noChangeArrowheads="1"/>
          </p:cNvSpPr>
          <p:nvPr>
            <p:ph type="body" idx="1"/>
          </p:nvPr>
        </p:nvSpPr>
        <p:spPr>
          <a:xfrm>
            <a:off x="228600" y="4572000"/>
            <a:ext cx="6323013" cy="4027488"/>
          </a:xfrm>
          <a:noFill/>
        </p:spPr>
        <p:txBody>
          <a:bodyPr/>
          <a:lstStyle/>
          <a:p>
            <a:pPr eaLnBrk="1" hangingPunct="1"/>
            <a:endParaRPr lang="en-US" altLang="en-US"/>
          </a:p>
        </p:txBody>
      </p:sp>
    </p:spTree>
    <p:extLst>
      <p:ext uri="{BB962C8B-B14F-4D97-AF65-F5344CB8AC3E}">
        <p14:creationId xmlns:p14="http://schemas.microsoft.com/office/powerpoint/2010/main" val="4970712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7"/>
          <p:cNvSpPr>
            <a:spLocks noGrp="1" noChangeArrowheads="1"/>
          </p:cNvSpPr>
          <p:nvPr>
            <p:ph type="sldNum" sz="quarter" idx="5"/>
          </p:nvPr>
        </p:nvSpPr>
        <p:spPr>
          <a:noFill/>
        </p:spPr>
        <p:txBody>
          <a:bodyPr/>
          <a:lstStyle>
            <a:lvl1pPr defTabSz="927100" eaLnBrk="0" hangingPunct="0">
              <a:defRPr>
                <a:solidFill>
                  <a:schemeClr val="tx1"/>
                </a:solidFill>
                <a:latin typeface="Garamond" panose="02020404030301010803" pitchFamily="18" charset="0"/>
              </a:defRPr>
            </a:lvl1pPr>
            <a:lvl2pPr marL="742950" indent="-285750" defTabSz="927100" eaLnBrk="0" hangingPunct="0">
              <a:defRPr>
                <a:solidFill>
                  <a:schemeClr val="tx1"/>
                </a:solidFill>
                <a:latin typeface="Garamond" panose="02020404030301010803" pitchFamily="18" charset="0"/>
              </a:defRPr>
            </a:lvl2pPr>
            <a:lvl3pPr marL="1143000" indent="-228600" defTabSz="927100" eaLnBrk="0" hangingPunct="0">
              <a:defRPr>
                <a:solidFill>
                  <a:schemeClr val="tx1"/>
                </a:solidFill>
                <a:latin typeface="Garamond" panose="02020404030301010803" pitchFamily="18" charset="0"/>
              </a:defRPr>
            </a:lvl3pPr>
            <a:lvl4pPr marL="1600200" indent="-228600" defTabSz="927100" eaLnBrk="0" hangingPunct="0">
              <a:defRPr>
                <a:solidFill>
                  <a:schemeClr val="tx1"/>
                </a:solidFill>
                <a:latin typeface="Garamond" panose="02020404030301010803" pitchFamily="18" charset="0"/>
              </a:defRPr>
            </a:lvl4pPr>
            <a:lvl5pPr marL="2057400" indent="-228600" defTabSz="927100" eaLnBrk="0" hangingPunct="0">
              <a:defRPr>
                <a:solidFill>
                  <a:schemeClr val="tx1"/>
                </a:solidFill>
                <a:latin typeface="Garamond" panose="02020404030301010803" pitchFamily="18" charset="0"/>
              </a:defRPr>
            </a:lvl5pPr>
            <a:lvl6pPr marL="2514600" indent="-228600" defTabSz="927100" eaLnBrk="0" fontAlgn="base" hangingPunct="0">
              <a:spcBef>
                <a:spcPct val="0"/>
              </a:spcBef>
              <a:spcAft>
                <a:spcPct val="0"/>
              </a:spcAft>
              <a:defRPr>
                <a:solidFill>
                  <a:schemeClr val="tx1"/>
                </a:solidFill>
                <a:latin typeface="Garamond" panose="02020404030301010803" pitchFamily="18" charset="0"/>
              </a:defRPr>
            </a:lvl6pPr>
            <a:lvl7pPr marL="2971800" indent="-228600" defTabSz="927100" eaLnBrk="0" fontAlgn="base" hangingPunct="0">
              <a:spcBef>
                <a:spcPct val="0"/>
              </a:spcBef>
              <a:spcAft>
                <a:spcPct val="0"/>
              </a:spcAft>
              <a:defRPr>
                <a:solidFill>
                  <a:schemeClr val="tx1"/>
                </a:solidFill>
                <a:latin typeface="Garamond" panose="02020404030301010803" pitchFamily="18" charset="0"/>
              </a:defRPr>
            </a:lvl7pPr>
            <a:lvl8pPr marL="3429000" indent="-228600" defTabSz="927100" eaLnBrk="0" fontAlgn="base" hangingPunct="0">
              <a:spcBef>
                <a:spcPct val="0"/>
              </a:spcBef>
              <a:spcAft>
                <a:spcPct val="0"/>
              </a:spcAft>
              <a:defRPr>
                <a:solidFill>
                  <a:schemeClr val="tx1"/>
                </a:solidFill>
                <a:latin typeface="Garamond" panose="02020404030301010803" pitchFamily="18" charset="0"/>
              </a:defRPr>
            </a:lvl8pPr>
            <a:lvl9pPr marL="3886200" indent="-228600" defTabSz="9271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DDC88AB2-9F13-47ED-A43D-E674640DCBF0}" type="slidenum">
              <a:rPr lang="en-US" altLang="en-US">
                <a:latin typeface="Arial" panose="020B0604020202020204" pitchFamily="34" charset="0"/>
                <a:cs typeface="Arial" panose="020B0604020202020204" pitchFamily="34" charset="0"/>
              </a:rPr>
              <a:pPr eaLnBrk="1" hangingPunct="1"/>
              <a:t>25</a:t>
            </a:fld>
            <a:endParaRPr lang="en-US" altLang="en-US">
              <a:latin typeface="Arial" panose="020B0604020202020204" pitchFamily="34" charset="0"/>
              <a:cs typeface="Arial" panose="020B0604020202020204" pitchFamily="34" charset="0"/>
            </a:endParaRPr>
          </a:p>
        </p:txBody>
      </p:sp>
      <p:sp>
        <p:nvSpPr>
          <p:cNvPr id="58372" name="Rectangle 2"/>
          <p:cNvSpPr>
            <a:spLocks noGrp="1" noRot="1" noChangeAspect="1" noChangeArrowheads="1" noTextEdit="1"/>
          </p:cNvSpPr>
          <p:nvPr>
            <p:ph type="sldImg"/>
          </p:nvPr>
        </p:nvSpPr>
        <p:spPr>
          <a:xfrm>
            <a:off x="1339850" y="619125"/>
            <a:ext cx="4178300" cy="2351088"/>
          </a:xfrm>
          <a:ln/>
        </p:spPr>
      </p:sp>
      <p:sp>
        <p:nvSpPr>
          <p:cNvPr id="50181" name="Rectangle 3"/>
          <p:cNvSpPr>
            <a:spLocks noGrp="1" noChangeArrowheads="1"/>
          </p:cNvSpPr>
          <p:nvPr>
            <p:ph type="body" idx="1"/>
          </p:nvPr>
        </p:nvSpPr>
        <p:spPr>
          <a:xfrm>
            <a:off x="152400" y="3200400"/>
            <a:ext cx="6553200" cy="5399088"/>
          </a:xfrm>
        </p:spPr>
        <p:txBody>
          <a:bodyPr/>
          <a:lstStyle/>
          <a:p>
            <a:pPr eaLnBrk="1" hangingPunct="1">
              <a:lnSpc>
                <a:spcPct val="90000"/>
              </a:lnSpc>
              <a:defRPr/>
            </a:pPr>
            <a:endParaRPr lang="en-US" altLang="en-US" dirty="0"/>
          </a:p>
        </p:txBody>
      </p:sp>
    </p:spTree>
    <p:extLst>
      <p:ext uri="{BB962C8B-B14F-4D97-AF65-F5344CB8AC3E}">
        <p14:creationId xmlns:p14="http://schemas.microsoft.com/office/powerpoint/2010/main" val="20690068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7"/>
          <p:cNvSpPr>
            <a:spLocks noGrp="1" noChangeArrowheads="1"/>
          </p:cNvSpPr>
          <p:nvPr>
            <p:ph type="sldNum" sz="quarter" idx="5"/>
          </p:nvPr>
        </p:nvSpPr>
        <p:spPr>
          <a:noFill/>
        </p:spPr>
        <p:txBody>
          <a:bodyPr/>
          <a:lstStyle>
            <a:lvl1pPr defTabSz="927100" eaLnBrk="0" hangingPunct="0">
              <a:defRPr>
                <a:solidFill>
                  <a:schemeClr val="tx1"/>
                </a:solidFill>
                <a:latin typeface="Garamond" panose="02020404030301010803" pitchFamily="18" charset="0"/>
              </a:defRPr>
            </a:lvl1pPr>
            <a:lvl2pPr marL="742950" indent="-285750" defTabSz="927100" eaLnBrk="0" hangingPunct="0">
              <a:defRPr>
                <a:solidFill>
                  <a:schemeClr val="tx1"/>
                </a:solidFill>
                <a:latin typeface="Garamond" panose="02020404030301010803" pitchFamily="18" charset="0"/>
              </a:defRPr>
            </a:lvl2pPr>
            <a:lvl3pPr marL="1143000" indent="-228600" defTabSz="927100" eaLnBrk="0" hangingPunct="0">
              <a:defRPr>
                <a:solidFill>
                  <a:schemeClr val="tx1"/>
                </a:solidFill>
                <a:latin typeface="Garamond" panose="02020404030301010803" pitchFamily="18" charset="0"/>
              </a:defRPr>
            </a:lvl3pPr>
            <a:lvl4pPr marL="1600200" indent="-228600" defTabSz="927100" eaLnBrk="0" hangingPunct="0">
              <a:defRPr>
                <a:solidFill>
                  <a:schemeClr val="tx1"/>
                </a:solidFill>
                <a:latin typeface="Garamond" panose="02020404030301010803" pitchFamily="18" charset="0"/>
              </a:defRPr>
            </a:lvl4pPr>
            <a:lvl5pPr marL="2057400" indent="-228600" defTabSz="927100" eaLnBrk="0" hangingPunct="0">
              <a:defRPr>
                <a:solidFill>
                  <a:schemeClr val="tx1"/>
                </a:solidFill>
                <a:latin typeface="Garamond" panose="02020404030301010803" pitchFamily="18" charset="0"/>
              </a:defRPr>
            </a:lvl5pPr>
            <a:lvl6pPr marL="2514600" indent="-228600" defTabSz="927100" eaLnBrk="0" fontAlgn="base" hangingPunct="0">
              <a:spcBef>
                <a:spcPct val="0"/>
              </a:spcBef>
              <a:spcAft>
                <a:spcPct val="0"/>
              </a:spcAft>
              <a:defRPr>
                <a:solidFill>
                  <a:schemeClr val="tx1"/>
                </a:solidFill>
                <a:latin typeface="Garamond" panose="02020404030301010803" pitchFamily="18" charset="0"/>
              </a:defRPr>
            </a:lvl6pPr>
            <a:lvl7pPr marL="2971800" indent="-228600" defTabSz="927100" eaLnBrk="0" fontAlgn="base" hangingPunct="0">
              <a:spcBef>
                <a:spcPct val="0"/>
              </a:spcBef>
              <a:spcAft>
                <a:spcPct val="0"/>
              </a:spcAft>
              <a:defRPr>
                <a:solidFill>
                  <a:schemeClr val="tx1"/>
                </a:solidFill>
                <a:latin typeface="Garamond" panose="02020404030301010803" pitchFamily="18" charset="0"/>
              </a:defRPr>
            </a:lvl7pPr>
            <a:lvl8pPr marL="3429000" indent="-228600" defTabSz="927100" eaLnBrk="0" fontAlgn="base" hangingPunct="0">
              <a:spcBef>
                <a:spcPct val="0"/>
              </a:spcBef>
              <a:spcAft>
                <a:spcPct val="0"/>
              </a:spcAft>
              <a:defRPr>
                <a:solidFill>
                  <a:schemeClr val="tx1"/>
                </a:solidFill>
                <a:latin typeface="Garamond" panose="02020404030301010803" pitchFamily="18" charset="0"/>
              </a:defRPr>
            </a:lvl8pPr>
            <a:lvl9pPr marL="3886200" indent="-228600" defTabSz="9271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D8C4F1B3-5C9F-4CF8-B5B7-0F5AD24793D4}" type="slidenum">
              <a:rPr lang="en-US" altLang="en-US">
                <a:latin typeface="Arial" panose="020B0604020202020204" pitchFamily="34" charset="0"/>
                <a:cs typeface="Arial" panose="020B0604020202020204" pitchFamily="34" charset="0"/>
              </a:rPr>
              <a:pPr eaLnBrk="1" hangingPunct="1"/>
              <a:t>26</a:t>
            </a:fld>
            <a:endParaRPr lang="en-US" altLang="en-US">
              <a:latin typeface="Arial" panose="020B0604020202020204" pitchFamily="34" charset="0"/>
              <a:cs typeface="Arial" panose="020B0604020202020204" pitchFamily="34" charset="0"/>
            </a:endParaRPr>
          </a:p>
        </p:txBody>
      </p:sp>
      <p:sp>
        <p:nvSpPr>
          <p:cNvPr id="59396" name="Rectangle 2"/>
          <p:cNvSpPr>
            <a:spLocks noGrp="1" noRot="1" noChangeAspect="1" noChangeArrowheads="1" noTextEdit="1"/>
          </p:cNvSpPr>
          <p:nvPr>
            <p:ph type="sldImg"/>
          </p:nvPr>
        </p:nvSpPr>
        <p:spPr>
          <a:xfrm>
            <a:off x="1068388" y="695325"/>
            <a:ext cx="4721225" cy="2655888"/>
          </a:xfrm>
          <a:ln/>
        </p:spPr>
      </p:sp>
      <p:sp>
        <p:nvSpPr>
          <p:cNvPr id="59397" name="Rectangle 3"/>
          <p:cNvSpPr>
            <a:spLocks noGrp="1" noChangeArrowheads="1"/>
          </p:cNvSpPr>
          <p:nvPr>
            <p:ph type="body" idx="1"/>
          </p:nvPr>
        </p:nvSpPr>
        <p:spPr>
          <a:xfrm>
            <a:off x="685800" y="3581400"/>
            <a:ext cx="5486400" cy="5018088"/>
          </a:xfrm>
          <a:noFill/>
        </p:spPr>
        <p:txBody>
          <a:bodyPr/>
          <a:lstStyle/>
          <a:p>
            <a:pPr eaLnBrk="1" hangingPunct="1">
              <a:lnSpc>
                <a:spcPct val="90000"/>
              </a:lnSpc>
            </a:pPr>
            <a:endParaRPr lang="en-US" altLang="en-US"/>
          </a:p>
        </p:txBody>
      </p:sp>
    </p:spTree>
    <p:extLst>
      <p:ext uri="{BB962C8B-B14F-4D97-AF65-F5344CB8AC3E}">
        <p14:creationId xmlns:p14="http://schemas.microsoft.com/office/powerpoint/2010/main" val="41996624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7"/>
          <p:cNvSpPr>
            <a:spLocks noGrp="1" noChangeArrowheads="1"/>
          </p:cNvSpPr>
          <p:nvPr>
            <p:ph type="sldNum" sz="quarter" idx="5"/>
          </p:nvPr>
        </p:nvSpPr>
        <p:spPr>
          <a:noFill/>
        </p:spPr>
        <p:txBody>
          <a:bodyPr/>
          <a:lstStyle>
            <a:lvl1pPr defTabSz="927100" eaLnBrk="0" hangingPunct="0">
              <a:defRPr>
                <a:solidFill>
                  <a:schemeClr val="tx1"/>
                </a:solidFill>
                <a:latin typeface="Garamond" panose="02020404030301010803" pitchFamily="18" charset="0"/>
              </a:defRPr>
            </a:lvl1pPr>
            <a:lvl2pPr marL="742950" indent="-285750" defTabSz="927100" eaLnBrk="0" hangingPunct="0">
              <a:defRPr>
                <a:solidFill>
                  <a:schemeClr val="tx1"/>
                </a:solidFill>
                <a:latin typeface="Garamond" panose="02020404030301010803" pitchFamily="18" charset="0"/>
              </a:defRPr>
            </a:lvl2pPr>
            <a:lvl3pPr marL="1143000" indent="-228600" defTabSz="927100" eaLnBrk="0" hangingPunct="0">
              <a:defRPr>
                <a:solidFill>
                  <a:schemeClr val="tx1"/>
                </a:solidFill>
                <a:latin typeface="Garamond" panose="02020404030301010803" pitchFamily="18" charset="0"/>
              </a:defRPr>
            </a:lvl3pPr>
            <a:lvl4pPr marL="1600200" indent="-228600" defTabSz="927100" eaLnBrk="0" hangingPunct="0">
              <a:defRPr>
                <a:solidFill>
                  <a:schemeClr val="tx1"/>
                </a:solidFill>
                <a:latin typeface="Garamond" panose="02020404030301010803" pitchFamily="18" charset="0"/>
              </a:defRPr>
            </a:lvl4pPr>
            <a:lvl5pPr marL="2057400" indent="-228600" defTabSz="927100" eaLnBrk="0" hangingPunct="0">
              <a:defRPr>
                <a:solidFill>
                  <a:schemeClr val="tx1"/>
                </a:solidFill>
                <a:latin typeface="Garamond" panose="02020404030301010803" pitchFamily="18" charset="0"/>
              </a:defRPr>
            </a:lvl5pPr>
            <a:lvl6pPr marL="2514600" indent="-228600" defTabSz="927100" eaLnBrk="0" fontAlgn="base" hangingPunct="0">
              <a:spcBef>
                <a:spcPct val="0"/>
              </a:spcBef>
              <a:spcAft>
                <a:spcPct val="0"/>
              </a:spcAft>
              <a:defRPr>
                <a:solidFill>
                  <a:schemeClr val="tx1"/>
                </a:solidFill>
                <a:latin typeface="Garamond" panose="02020404030301010803" pitchFamily="18" charset="0"/>
              </a:defRPr>
            </a:lvl6pPr>
            <a:lvl7pPr marL="2971800" indent="-228600" defTabSz="927100" eaLnBrk="0" fontAlgn="base" hangingPunct="0">
              <a:spcBef>
                <a:spcPct val="0"/>
              </a:spcBef>
              <a:spcAft>
                <a:spcPct val="0"/>
              </a:spcAft>
              <a:defRPr>
                <a:solidFill>
                  <a:schemeClr val="tx1"/>
                </a:solidFill>
                <a:latin typeface="Garamond" panose="02020404030301010803" pitchFamily="18" charset="0"/>
              </a:defRPr>
            </a:lvl7pPr>
            <a:lvl8pPr marL="3429000" indent="-228600" defTabSz="927100" eaLnBrk="0" fontAlgn="base" hangingPunct="0">
              <a:spcBef>
                <a:spcPct val="0"/>
              </a:spcBef>
              <a:spcAft>
                <a:spcPct val="0"/>
              </a:spcAft>
              <a:defRPr>
                <a:solidFill>
                  <a:schemeClr val="tx1"/>
                </a:solidFill>
                <a:latin typeface="Garamond" panose="02020404030301010803" pitchFamily="18" charset="0"/>
              </a:defRPr>
            </a:lvl8pPr>
            <a:lvl9pPr marL="3886200" indent="-228600" defTabSz="9271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3D36E69B-87BD-4630-BAC8-6BD20EE3FAAF}" type="slidenum">
              <a:rPr lang="en-US" altLang="en-US">
                <a:latin typeface="Arial" panose="020B0604020202020204" pitchFamily="34" charset="0"/>
                <a:cs typeface="Arial" panose="020B0604020202020204" pitchFamily="34" charset="0"/>
              </a:rPr>
              <a:pPr eaLnBrk="1" hangingPunct="1"/>
              <a:t>27</a:t>
            </a:fld>
            <a:endParaRPr lang="en-US" altLang="en-US">
              <a:latin typeface="Arial" panose="020B0604020202020204" pitchFamily="34" charset="0"/>
              <a:cs typeface="Arial" panose="020B0604020202020204" pitchFamily="34" charset="0"/>
            </a:endParaRPr>
          </a:p>
        </p:txBody>
      </p:sp>
      <p:sp>
        <p:nvSpPr>
          <p:cNvPr id="60420" name="Rectangle 2"/>
          <p:cNvSpPr>
            <a:spLocks noGrp="1" noRot="1" noChangeAspect="1" noChangeArrowheads="1" noTextEdit="1"/>
          </p:cNvSpPr>
          <p:nvPr>
            <p:ph type="sldImg"/>
          </p:nvPr>
        </p:nvSpPr>
        <p:spPr>
          <a:xfrm>
            <a:off x="596900" y="719138"/>
            <a:ext cx="5575300" cy="3136900"/>
          </a:xfrm>
          <a:ln/>
        </p:spPr>
      </p:sp>
      <p:sp>
        <p:nvSpPr>
          <p:cNvPr id="60421" name="Rectangle 3"/>
          <p:cNvSpPr>
            <a:spLocks noGrp="1" noChangeArrowheads="1"/>
          </p:cNvSpPr>
          <p:nvPr>
            <p:ph type="body" idx="1"/>
          </p:nvPr>
        </p:nvSpPr>
        <p:spPr>
          <a:xfrm>
            <a:off x="381000" y="4416425"/>
            <a:ext cx="5791200" cy="4183063"/>
          </a:xfrm>
          <a:noFill/>
        </p:spPr>
        <p:txBody>
          <a:bodyPr/>
          <a:lstStyle/>
          <a:p>
            <a:pPr eaLnBrk="1" hangingPunct="1"/>
            <a:endParaRPr lang="en-US" altLang="en-US"/>
          </a:p>
        </p:txBody>
      </p:sp>
    </p:spTree>
    <p:extLst>
      <p:ext uri="{BB962C8B-B14F-4D97-AF65-F5344CB8AC3E}">
        <p14:creationId xmlns:p14="http://schemas.microsoft.com/office/powerpoint/2010/main" val="2164613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7"/>
          <p:cNvSpPr>
            <a:spLocks noGrp="1" noChangeArrowheads="1"/>
          </p:cNvSpPr>
          <p:nvPr>
            <p:ph type="sldNum" sz="quarter" idx="5"/>
          </p:nvPr>
        </p:nvSpPr>
        <p:spPr>
          <a:noFill/>
        </p:spPr>
        <p:txBody>
          <a:bodyPr/>
          <a:lstStyle>
            <a:lvl1pPr defTabSz="927100" eaLnBrk="0" hangingPunct="0">
              <a:defRPr>
                <a:solidFill>
                  <a:schemeClr val="tx1"/>
                </a:solidFill>
                <a:latin typeface="Garamond" panose="02020404030301010803" pitchFamily="18" charset="0"/>
              </a:defRPr>
            </a:lvl1pPr>
            <a:lvl2pPr marL="742950" indent="-285750" defTabSz="927100" eaLnBrk="0" hangingPunct="0">
              <a:defRPr>
                <a:solidFill>
                  <a:schemeClr val="tx1"/>
                </a:solidFill>
                <a:latin typeface="Garamond" panose="02020404030301010803" pitchFamily="18" charset="0"/>
              </a:defRPr>
            </a:lvl2pPr>
            <a:lvl3pPr marL="1143000" indent="-228600" defTabSz="927100" eaLnBrk="0" hangingPunct="0">
              <a:defRPr>
                <a:solidFill>
                  <a:schemeClr val="tx1"/>
                </a:solidFill>
                <a:latin typeface="Garamond" panose="02020404030301010803" pitchFamily="18" charset="0"/>
              </a:defRPr>
            </a:lvl3pPr>
            <a:lvl4pPr marL="1600200" indent="-228600" defTabSz="927100" eaLnBrk="0" hangingPunct="0">
              <a:defRPr>
                <a:solidFill>
                  <a:schemeClr val="tx1"/>
                </a:solidFill>
                <a:latin typeface="Garamond" panose="02020404030301010803" pitchFamily="18" charset="0"/>
              </a:defRPr>
            </a:lvl4pPr>
            <a:lvl5pPr marL="2057400" indent="-228600" defTabSz="927100" eaLnBrk="0" hangingPunct="0">
              <a:defRPr>
                <a:solidFill>
                  <a:schemeClr val="tx1"/>
                </a:solidFill>
                <a:latin typeface="Garamond" panose="02020404030301010803" pitchFamily="18" charset="0"/>
              </a:defRPr>
            </a:lvl5pPr>
            <a:lvl6pPr marL="2514600" indent="-228600" defTabSz="927100" eaLnBrk="0" fontAlgn="base" hangingPunct="0">
              <a:spcBef>
                <a:spcPct val="0"/>
              </a:spcBef>
              <a:spcAft>
                <a:spcPct val="0"/>
              </a:spcAft>
              <a:defRPr>
                <a:solidFill>
                  <a:schemeClr val="tx1"/>
                </a:solidFill>
                <a:latin typeface="Garamond" panose="02020404030301010803" pitchFamily="18" charset="0"/>
              </a:defRPr>
            </a:lvl6pPr>
            <a:lvl7pPr marL="2971800" indent="-228600" defTabSz="927100" eaLnBrk="0" fontAlgn="base" hangingPunct="0">
              <a:spcBef>
                <a:spcPct val="0"/>
              </a:spcBef>
              <a:spcAft>
                <a:spcPct val="0"/>
              </a:spcAft>
              <a:defRPr>
                <a:solidFill>
                  <a:schemeClr val="tx1"/>
                </a:solidFill>
                <a:latin typeface="Garamond" panose="02020404030301010803" pitchFamily="18" charset="0"/>
              </a:defRPr>
            </a:lvl7pPr>
            <a:lvl8pPr marL="3429000" indent="-228600" defTabSz="927100" eaLnBrk="0" fontAlgn="base" hangingPunct="0">
              <a:spcBef>
                <a:spcPct val="0"/>
              </a:spcBef>
              <a:spcAft>
                <a:spcPct val="0"/>
              </a:spcAft>
              <a:defRPr>
                <a:solidFill>
                  <a:schemeClr val="tx1"/>
                </a:solidFill>
                <a:latin typeface="Garamond" panose="02020404030301010803" pitchFamily="18" charset="0"/>
              </a:defRPr>
            </a:lvl8pPr>
            <a:lvl9pPr marL="3886200" indent="-228600" defTabSz="9271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EE32602F-7FA8-4139-9D38-C8E37B8B83CD}" type="slidenum">
              <a:rPr lang="en-US" altLang="en-US">
                <a:latin typeface="Arial" panose="020B0604020202020204" pitchFamily="34" charset="0"/>
                <a:cs typeface="Arial" panose="020B0604020202020204" pitchFamily="34" charset="0"/>
              </a:rPr>
              <a:pPr eaLnBrk="1" hangingPunct="1"/>
              <a:t>28</a:t>
            </a:fld>
            <a:endParaRPr lang="en-US" altLang="en-US">
              <a:latin typeface="Arial" panose="020B0604020202020204" pitchFamily="34" charset="0"/>
              <a:cs typeface="Arial" panose="020B0604020202020204" pitchFamily="34" charset="0"/>
            </a:endParaRPr>
          </a:p>
        </p:txBody>
      </p:sp>
      <p:sp>
        <p:nvSpPr>
          <p:cNvPr id="61444" name="Rectangle 2"/>
          <p:cNvSpPr>
            <a:spLocks noGrp="1" noRot="1" noChangeAspect="1" noChangeArrowheads="1" noTextEdit="1"/>
          </p:cNvSpPr>
          <p:nvPr>
            <p:ph type="sldImg"/>
          </p:nvPr>
        </p:nvSpPr>
        <p:spPr>
          <a:ln/>
        </p:spPr>
      </p:sp>
      <p:sp>
        <p:nvSpPr>
          <p:cNvPr id="61445"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4959200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7"/>
          <p:cNvSpPr>
            <a:spLocks noGrp="1" noChangeArrowheads="1"/>
          </p:cNvSpPr>
          <p:nvPr>
            <p:ph type="sldNum" sz="quarter" idx="5"/>
          </p:nvPr>
        </p:nvSpPr>
        <p:spPr>
          <a:noFill/>
        </p:spPr>
        <p:txBody>
          <a:bodyPr/>
          <a:lstStyle>
            <a:lvl1pPr defTabSz="927100" eaLnBrk="0" hangingPunct="0">
              <a:defRPr>
                <a:solidFill>
                  <a:schemeClr val="tx1"/>
                </a:solidFill>
                <a:latin typeface="Garamond" panose="02020404030301010803" pitchFamily="18" charset="0"/>
              </a:defRPr>
            </a:lvl1pPr>
            <a:lvl2pPr marL="742950" indent="-285750" defTabSz="927100" eaLnBrk="0" hangingPunct="0">
              <a:defRPr>
                <a:solidFill>
                  <a:schemeClr val="tx1"/>
                </a:solidFill>
                <a:latin typeface="Garamond" panose="02020404030301010803" pitchFamily="18" charset="0"/>
              </a:defRPr>
            </a:lvl2pPr>
            <a:lvl3pPr marL="1143000" indent="-228600" defTabSz="927100" eaLnBrk="0" hangingPunct="0">
              <a:defRPr>
                <a:solidFill>
                  <a:schemeClr val="tx1"/>
                </a:solidFill>
                <a:latin typeface="Garamond" panose="02020404030301010803" pitchFamily="18" charset="0"/>
              </a:defRPr>
            </a:lvl3pPr>
            <a:lvl4pPr marL="1600200" indent="-228600" defTabSz="927100" eaLnBrk="0" hangingPunct="0">
              <a:defRPr>
                <a:solidFill>
                  <a:schemeClr val="tx1"/>
                </a:solidFill>
                <a:latin typeface="Garamond" panose="02020404030301010803" pitchFamily="18" charset="0"/>
              </a:defRPr>
            </a:lvl4pPr>
            <a:lvl5pPr marL="2057400" indent="-228600" defTabSz="927100" eaLnBrk="0" hangingPunct="0">
              <a:defRPr>
                <a:solidFill>
                  <a:schemeClr val="tx1"/>
                </a:solidFill>
                <a:latin typeface="Garamond" panose="02020404030301010803" pitchFamily="18" charset="0"/>
              </a:defRPr>
            </a:lvl5pPr>
            <a:lvl6pPr marL="2514600" indent="-228600" defTabSz="927100" eaLnBrk="0" fontAlgn="base" hangingPunct="0">
              <a:spcBef>
                <a:spcPct val="0"/>
              </a:spcBef>
              <a:spcAft>
                <a:spcPct val="0"/>
              </a:spcAft>
              <a:defRPr>
                <a:solidFill>
                  <a:schemeClr val="tx1"/>
                </a:solidFill>
                <a:latin typeface="Garamond" panose="02020404030301010803" pitchFamily="18" charset="0"/>
              </a:defRPr>
            </a:lvl6pPr>
            <a:lvl7pPr marL="2971800" indent="-228600" defTabSz="927100" eaLnBrk="0" fontAlgn="base" hangingPunct="0">
              <a:spcBef>
                <a:spcPct val="0"/>
              </a:spcBef>
              <a:spcAft>
                <a:spcPct val="0"/>
              </a:spcAft>
              <a:defRPr>
                <a:solidFill>
                  <a:schemeClr val="tx1"/>
                </a:solidFill>
                <a:latin typeface="Garamond" panose="02020404030301010803" pitchFamily="18" charset="0"/>
              </a:defRPr>
            </a:lvl7pPr>
            <a:lvl8pPr marL="3429000" indent="-228600" defTabSz="927100" eaLnBrk="0" fontAlgn="base" hangingPunct="0">
              <a:spcBef>
                <a:spcPct val="0"/>
              </a:spcBef>
              <a:spcAft>
                <a:spcPct val="0"/>
              </a:spcAft>
              <a:defRPr>
                <a:solidFill>
                  <a:schemeClr val="tx1"/>
                </a:solidFill>
                <a:latin typeface="Garamond" panose="02020404030301010803" pitchFamily="18" charset="0"/>
              </a:defRPr>
            </a:lvl8pPr>
            <a:lvl9pPr marL="3886200" indent="-228600" defTabSz="9271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B3EB208D-F622-48D2-A9AE-E91B1162FD7F}" type="slidenum">
              <a:rPr lang="en-US" altLang="en-US">
                <a:latin typeface="Arial" panose="020B0604020202020204" pitchFamily="34" charset="0"/>
                <a:cs typeface="Arial" panose="020B0604020202020204" pitchFamily="34" charset="0"/>
              </a:rPr>
              <a:pPr eaLnBrk="1" hangingPunct="1"/>
              <a:t>29</a:t>
            </a:fld>
            <a:endParaRPr lang="en-US" altLang="en-US">
              <a:latin typeface="Arial" panose="020B0604020202020204" pitchFamily="34" charset="0"/>
              <a:cs typeface="Arial" panose="020B0604020202020204" pitchFamily="34" charset="0"/>
            </a:endParaRPr>
          </a:p>
        </p:txBody>
      </p:sp>
      <p:sp>
        <p:nvSpPr>
          <p:cNvPr id="62468" name="Rectangle 2"/>
          <p:cNvSpPr>
            <a:spLocks noGrp="1" noRot="1" noChangeAspect="1" noChangeArrowheads="1" noTextEdit="1"/>
          </p:cNvSpPr>
          <p:nvPr>
            <p:ph type="sldImg"/>
          </p:nvPr>
        </p:nvSpPr>
        <p:spPr>
          <a:ln/>
        </p:spPr>
      </p:sp>
      <p:sp>
        <p:nvSpPr>
          <p:cNvPr id="62469" name="Rectangle 3"/>
          <p:cNvSpPr>
            <a:spLocks noGrp="1" noChangeArrowheads="1"/>
          </p:cNvSpPr>
          <p:nvPr>
            <p:ph type="body" idx="1"/>
          </p:nvPr>
        </p:nvSpPr>
        <p:spPr>
          <a:xfrm>
            <a:off x="915988" y="4416425"/>
            <a:ext cx="5026025" cy="4183063"/>
          </a:xfrm>
          <a:noFill/>
        </p:spPr>
        <p:txBody>
          <a:bodyPr/>
          <a:lstStyle/>
          <a:p>
            <a:pPr eaLnBrk="1" hangingPunct="1"/>
            <a:endParaRPr lang="en-US" altLang="en-US"/>
          </a:p>
        </p:txBody>
      </p:sp>
    </p:spTree>
    <p:extLst>
      <p:ext uri="{BB962C8B-B14F-4D97-AF65-F5344CB8AC3E}">
        <p14:creationId xmlns:p14="http://schemas.microsoft.com/office/powerpoint/2010/main" val="33614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7"/>
          <p:cNvSpPr>
            <a:spLocks noGrp="1" noChangeArrowheads="1"/>
          </p:cNvSpPr>
          <p:nvPr>
            <p:ph type="sldNum" sz="quarter" idx="5"/>
          </p:nvPr>
        </p:nvSpPr>
        <p:spPr>
          <a:noFill/>
        </p:spPr>
        <p:txBody>
          <a:bodyPr/>
          <a:lstStyle>
            <a:lvl1pPr defTabSz="927100"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710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71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71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71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71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71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71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71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809A98DC-78D9-4B1B-AEC7-175E8E73EEF5}" type="slidenum">
              <a:rPr lang="en-US" altLang="en-US"/>
              <a:pPr eaLnBrk="1" hangingPunct="1">
                <a:spcBef>
                  <a:spcPct val="0"/>
                </a:spcBef>
              </a:pPr>
              <a:t>3</a:t>
            </a:fld>
            <a:endParaRPr lang="en-US" altLang="en-US"/>
          </a:p>
        </p:txBody>
      </p:sp>
      <p:sp>
        <p:nvSpPr>
          <p:cNvPr id="44036" name="Rectangle 2"/>
          <p:cNvSpPr>
            <a:spLocks noGrp="1" noRot="1" noChangeAspect="1" noChangeArrowheads="1" noTextEdit="1"/>
          </p:cNvSpPr>
          <p:nvPr>
            <p:ph type="sldImg"/>
          </p:nvPr>
        </p:nvSpPr>
        <p:spPr>
          <a:ln/>
        </p:spPr>
      </p:sp>
      <p:sp>
        <p:nvSpPr>
          <p:cNvPr id="37893" name="Rectangle 3"/>
          <p:cNvSpPr>
            <a:spLocks noGrp="1" noChangeArrowheads="1"/>
          </p:cNvSpPr>
          <p:nvPr>
            <p:ph type="body" idx="1"/>
          </p:nvPr>
        </p:nvSpPr>
        <p:spPr>
          <a:xfrm>
            <a:off x="155575" y="4416425"/>
            <a:ext cx="6621463" cy="4183063"/>
          </a:xfrm>
        </p:spPr>
        <p:txBody>
          <a:bodyPr/>
          <a:lstStyle/>
          <a:p>
            <a:pPr eaLnBrk="1" hangingPunct="1">
              <a:defRPr/>
            </a:pPr>
            <a:endParaRPr lang="en-US" altLang="en-US" dirty="0"/>
          </a:p>
        </p:txBody>
      </p:sp>
    </p:spTree>
    <p:extLst>
      <p:ext uri="{BB962C8B-B14F-4D97-AF65-F5344CB8AC3E}">
        <p14:creationId xmlns:p14="http://schemas.microsoft.com/office/powerpoint/2010/main" val="18888259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endParaRPr lang="en-US" altLang="en-US"/>
          </a:p>
        </p:txBody>
      </p:sp>
      <p:sp>
        <p:nvSpPr>
          <p:cNvPr id="63494" name="Slide Number Placeholder 5"/>
          <p:cNvSpPr>
            <a:spLocks noGrp="1"/>
          </p:cNvSpPr>
          <p:nvPr>
            <p:ph type="sldNum" sz="quarter" idx="5"/>
          </p:nvPr>
        </p:nvSpPr>
        <p:spPr>
          <a:noFill/>
        </p:spPr>
        <p:txBody>
          <a:bodyPr/>
          <a:lstStyle>
            <a:lvl1pPr defTabSz="927100" eaLnBrk="0" hangingPunct="0">
              <a:defRPr>
                <a:solidFill>
                  <a:schemeClr val="tx1"/>
                </a:solidFill>
                <a:latin typeface="Garamond" panose="02020404030301010803" pitchFamily="18" charset="0"/>
              </a:defRPr>
            </a:lvl1pPr>
            <a:lvl2pPr marL="742950" indent="-285750" defTabSz="927100" eaLnBrk="0" hangingPunct="0">
              <a:defRPr>
                <a:solidFill>
                  <a:schemeClr val="tx1"/>
                </a:solidFill>
                <a:latin typeface="Garamond" panose="02020404030301010803" pitchFamily="18" charset="0"/>
              </a:defRPr>
            </a:lvl2pPr>
            <a:lvl3pPr marL="1143000" indent="-228600" defTabSz="927100" eaLnBrk="0" hangingPunct="0">
              <a:defRPr>
                <a:solidFill>
                  <a:schemeClr val="tx1"/>
                </a:solidFill>
                <a:latin typeface="Garamond" panose="02020404030301010803" pitchFamily="18" charset="0"/>
              </a:defRPr>
            </a:lvl3pPr>
            <a:lvl4pPr marL="1600200" indent="-228600" defTabSz="927100" eaLnBrk="0" hangingPunct="0">
              <a:defRPr>
                <a:solidFill>
                  <a:schemeClr val="tx1"/>
                </a:solidFill>
                <a:latin typeface="Garamond" panose="02020404030301010803" pitchFamily="18" charset="0"/>
              </a:defRPr>
            </a:lvl4pPr>
            <a:lvl5pPr marL="2057400" indent="-228600" defTabSz="927100" eaLnBrk="0" hangingPunct="0">
              <a:defRPr>
                <a:solidFill>
                  <a:schemeClr val="tx1"/>
                </a:solidFill>
                <a:latin typeface="Garamond" panose="02020404030301010803" pitchFamily="18" charset="0"/>
              </a:defRPr>
            </a:lvl5pPr>
            <a:lvl6pPr marL="2514600" indent="-228600" defTabSz="927100" eaLnBrk="0" fontAlgn="base" hangingPunct="0">
              <a:spcBef>
                <a:spcPct val="0"/>
              </a:spcBef>
              <a:spcAft>
                <a:spcPct val="0"/>
              </a:spcAft>
              <a:defRPr>
                <a:solidFill>
                  <a:schemeClr val="tx1"/>
                </a:solidFill>
                <a:latin typeface="Garamond" panose="02020404030301010803" pitchFamily="18" charset="0"/>
              </a:defRPr>
            </a:lvl6pPr>
            <a:lvl7pPr marL="2971800" indent="-228600" defTabSz="927100" eaLnBrk="0" fontAlgn="base" hangingPunct="0">
              <a:spcBef>
                <a:spcPct val="0"/>
              </a:spcBef>
              <a:spcAft>
                <a:spcPct val="0"/>
              </a:spcAft>
              <a:defRPr>
                <a:solidFill>
                  <a:schemeClr val="tx1"/>
                </a:solidFill>
                <a:latin typeface="Garamond" panose="02020404030301010803" pitchFamily="18" charset="0"/>
              </a:defRPr>
            </a:lvl7pPr>
            <a:lvl8pPr marL="3429000" indent="-228600" defTabSz="927100" eaLnBrk="0" fontAlgn="base" hangingPunct="0">
              <a:spcBef>
                <a:spcPct val="0"/>
              </a:spcBef>
              <a:spcAft>
                <a:spcPct val="0"/>
              </a:spcAft>
              <a:defRPr>
                <a:solidFill>
                  <a:schemeClr val="tx1"/>
                </a:solidFill>
                <a:latin typeface="Garamond" panose="02020404030301010803" pitchFamily="18" charset="0"/>
              </a:defRPr>
            </a:lvl8pPr>
            <a:lvl9pPr marL="3886200" indent="-228600" defTabSz="9271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976B1BD0-A57E-41E1-85FF-CC47A4AEF94C}" type="slidenum">
              <a:rPr lang="en-US" altLang="en-US">
                <a:latin typeface="Arial" panose="020B0604020202020204" pitchFamily="34" charset="0"/>
                <a:cs typeface="Arial" panose="020B0604020202020204" pitchFamily="34" charset="0"/>
              </a:rPr>
              <a:pPr eaLnBrk="1" hangingPunct="1"/>
              <a:t>30</a:t>
            </a:fld>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72284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7"/>
          <p:cNvSpPr>
            <a:spLocks noGrp="1" noChangeArrowheads="1"/>
          </p:cNvSpPr>
          <p:nvPr>
            <p:ph type="sldNum" sz="quarter" idx="5"/>
          </p:nvPr>
        </p:nvSpPr>
        <p:spPr>
          <a:noFill/>
        </p:spPr>
        <p:txBody>
          <a:bodyPr/>
          <a:lstStyle>
            <a:lvl1pPr defTabSz="927100" eaLnBrk="0" hangingPunct="0">
              <a:defRPr>
                <a:solidFill>
                  <a:schemeClr val="tx1"/>
                </a:solidFill>
                <a:latin typeface="Garamond" panose="02020404030301010803" pitchFamily="18" charset="0"/>
              </a:defRPr>
            </a:lvl1pPr>
            <a:lvl2pPr marL="742950" indent="-285750" defTabSz="927100" eaLnBrk="0" hangingPunct="0">
              <a:defRPr>
                <a:solidFill>
                  <a:schemeClr val="tx1"/>
                </a:solidFill>
                <a:latin typeface="Garamond" panose="02020404030301010803" pitchFamily="18" charset="0"/>
              </a:defRPr>
            </a:lvl2pPr>
            <a:lvl3pPr marL="1143000" indent="-228600" defTabSz="927100" eaLnBrk="0" hangingPunct="0">
              <a:defRPr>
                <a:solidFill>
                  <a:schemeClr val="tx1"/>
                </a:solidFill>
                <a:latin typeface="Garamond" panose="02020404030301010803" pitchFamily="18" charset="0"/>
              </a:defRPr>
            </a:lvl3pPr>
            <a:lvl4pPr marL="1600200" indent="-228600" defTabSz="927100" eaLnBrk="0" hangingPunct="0">
              <a:defRPr>
                <a:solidFill>
                  <a:schemeClr val="tx1"/>
                </a:solidFill>
                <a:latin typeface="Garamond" panose="02020404030301010803" pitchFamily="18" charset="0"/>
              </a:defRPr>
            </a:lvl4pPr>
            <a:lvl5pPr marL="2057400" indent="-228600" defTabSz="927100" eaLnBrk="0" hangingPunct="0">
              <a:defRPr>
                <a:solidFill>
                  <a:schemeClr val="tx1"/>
                </a:solidFill>
                <a:latin typeface="Garamond" panose="02020404030301010803" pitchFamily="18" charset="0"/>
              </a:defRPr>
            </a:lvl5pPr>
            <a:lvl6pPr marL="2514600" indent="-228600" defTabSz="927100" eaLnBrk="0" fontAlgn="base" hangingPunct="0">
              <a:spcBef>
                <a:spcPct val="0"/>
              </a:spcBef>
              <a:spcAft>
                <a:spcPct val="0"/>
              </a:spcAft>
              <a:defRPr>
                <a:solidFill>
                  <a:schemeClr val="tx1"/>
                </a:solidFill>
                <a:latin typeface="Garamond" panose="02020404030301010803" pitchFamily="18" charset="0"/>
              </a:defRPr>
            </a:lvl6pPr>
            <a:lvl7pPr marL="2971800" indent="-228600" defTabSz="927100" eaLnBrk="0" fontAlgn="base" hangingPunct="0">
              <a:spcBef>
                <a:spcPct val="0"/>
              </a:spcBef>
              <a:spcAft>
                <a:spcPct val="0"/>
              </a:spcAft>
              <a:defRPr>
                <a:solidFill>
                  <a:schemeClr val="tx1"/>
                </a:solidFill>
                <a:latin typeface="Garamond" panose="02020404030301010803" pitchFamily="18" charset="0"/>
              </a:defRPr>
            </a:lvl7pPr>
            <a:lvl8pPr marL="3429000" indent="-228600" defTabSz="927100" eaLnBrk="0" fontAlgn="base" hangingPunct="0">
              <a:spcBef>
                <a:spcPct val="0"/>
              </a:spcBef>
              <a:spcAft>
                <a:spcPct val="0"/>
              </a:spcAft>
              <a:defRPr>
                <a:solidFill>
                  <a:schemeClr val="tx1"/>
                </a:solidFill>
                <a:latin typeface="Garamond" panose="02020404030301010803" pitchFamily="18" charset="0"/>
              </a:defRPr>
            </a:lvl8pPr>
            <a:lvl9pPr marL="3886200" indent="-228600" defTabSz="9271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9A683AC4-7B0F-4CB0-AF38-573B997B2417}" type="slidenum">
              <a:rPr lang="en-US" altLang="en-US">
                <a:latin typeface="Arial" panose="020B0604020202020204" pitchFamily="34" charset="0"/>
                <a:cs typeface="Arial" panose="020B0604020202020204" pitchFamily="34" charset="0"/>
              </a:rPr>
              <a:pPr eaLnBrk="1" hangingPunct="1"/>
              <a:t>31</a:t>
            </a:fld>
            <a:endParaRPr lang="en-US" altLang="en-US">
              <a:latin typeface="Arial" panose="020B0604020202020204" pitchFamily="34" charset="0"/>
              <a:cs typeface="Arial" panose="020B0604020202020204" pitchFamily="34" charset="0"/>
            </a:endParaRPr>
          </a:p>
        </p:txBody>
      </p:sp>
      <p:sp>
        <p:nvSpPr>
          <p:cNvPr id="64516" name="Rectangle 2"/>
          <p:cNvSpPr>
            <a:spLocks noGrp="1" noRot="1" noChangeAspect="1" noChangeArrowheads="1" noTextEdit="1"/>
          </p:cNvSpPr>
          <p:nvPr>
            <p:ph type="sldImg"/>
          </p:nvPr>
        </p:nvSpPr>
        <p:spPr>
          <a:xfrm>
            <a:off x="741363" y="696913"/>
            <a:ext cx="4041775" cy="2274887"/>
          </a:xfrm>
          <a:ln/>
        </p:spPr>
      </p:sp>
      <p:sp>
        <p:nvSpPr>
          <p:cNvPr id="64517" name="Rectangle 3"/>
          <p:cNvSpPr>
            <a:spLocks noGrp="1" noChangeArrowheads="1"/>
          </p:cNvSpPr>
          <p:nvPr>
            <p:ph type="body" idx="1"/>
          </p:nvPr>
        </p:nvSpPr>
        <p:spPr>
          <a:xfrm>
            <a:off x="533400" y="3200400"/>
            <a:ext cx="5867400" cy="5399088"/>
          </a:xfrm>
          <a:noFill/>
        </p:spPr>
        <p:txBody>
          <a:bodyPr/>
          <a:lstStyle/>
          <a:p>
            <a:pPr eaLnBrk="1" hangingPunct="1">
              <a:lnSpc>
                <a:spcPct val="90000"/>
              </a:lnSpc>
            </a:pPr>
            <a:endParaRPr lang="en-US" altLang="en-US"/>
          </a:p>
        </p:txBody>
      </p:sp>
    </p:spTree>
    <p:extLst>
      <p:ext uri="{BB962C8B-B14F-4D97-AF65-F5344CB8AC3E}">
        <p14:creationId xmlns:p14="http://schemas.microsoft.com/office/powerpoint/2010/main" val="32500423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7"/>
          <p:cNvSpPr>
            <a:spLocks noGrp="1" noChangeArrowheads="1"/>
          </p:cNvSpPr>
          <p:nvPr>
            <p:ph type="sldNum" sz="quarter" idx="5"/>
          </p:nvPr>
        </p:nvSpPr>
        <p:spPr>
          <a:noFill/>
        </p:spPr>
        <p:txBody>
          <a:bodyPr/>
          <a:lstStyle>
            <a:lvl1pPr defTabSz="927100" eaLnBrk="0" hangingPunct="0">
              <a:defRPr>
                <a:solidFill>
                  <a:schemeClr val="tx1"/>
                </a:solidFill>
                <a:latin typeface="Garamond" panose="02020404030301010803" pitchFamily="18" charset="0"/>
              </a:defRPr>
            </a:lvl1pPr>
            <a:lvl2pPr marL="742950" indent="-285750" defTabSz="927100" eaLnBrk="0" hangingPunct="0">
              <a:defRPr>
                <a:solidFill>
                  <a:schemeClr val="tx1"/>
                </a:solidFill>
                <a:latin typeface="Garamond" panose="02020404030301010803" pitchFamily="18" charset="0"/>
              </a:defRPr>
            </a:lvl2pPr>
            <a:lvl3pPr marL="1143000" indent="-228600" defTabSz="927100" eaLnBrk="0" hangingPunct="0">
              <a:defRPr>
                <a:solidFill>
                  <a:schemeClr val="tx1"/>
                </a:solidFill>
                <a:latin typeface="Garamond" panose="02020404030301010803" pitchFamily="18" charset="0"/>
              </a:defRPr>
            </a:lvl3pPr>
            <a:lvl4pPr marL="1600200" indent="-228600" defTabSz="927100" eaLnBrk="0" hangingPunct="0">
              <a:defRPr>
                <a:solidFill>
                  <a:schemeClr val="tx1"/>
                </a:solidFill>
                <a:latin typeface="Garamond" panose="02020404030301010803" pitchFamily="18" charset="0"/>
              </a:defRPr>
            </a:lvl4pPr>
            <a:lvl5pPr marL="2057400" indent="-228600" defTabSz="927100" eaLnBrk="0" hangingPunct="0">
              <a:defRPr>
                <a:solidFill>
                  <a:schemeClr val="tx1"/>
                </a:solidFill>
                <a:latin typeface="Garamond" panose="02020404030301010803" pitchFamily="18" charset="0"/>
              </a:defRPr>
            </a:lvl5pPr>
            <a:lvl6pPr marL="2514600" indent="-228600" defTabSz="927100" eaLnBrk="0" fontAlgn="base" hangingPunct="0">
              <a:spcBef>
                <a:spcPct val="0"/>
              </a:spcBef>
              <a:spcAft>
                <a:spcPct val="0"/>
              </a:spcAft>
              <a:defRPr>
                <a:solidFill>
                  <a:schemeClr val="tx1"/>
                </a:solidFill>
                <a:latin typeface="Garamond" panose="02020404030301010803" pitchFamily="18" charset="0"/>
              </a:defRPr>
            </a:lvl6pPr>
            <a:lvl7pPr marL="2971800" indent="-228600" defTabSz="927100" eaLnBrk="0" fontAlgn="base" hangingPunct="0">
              <a:spcBef>
                <a:spcPct val="0"/>
              </a:spcBef>
              <a:spcAft>
                <a:spcPct val="0"/>
              </a:spcAft>
              <a:defRPr>
                <a:solidFill>
                  <a:schemeClr val="tx1"/>
                </a:solidFill>
                <a:latin typeface="Garamond" panose="02020404030301010803" pitchFamily="18" charset="0"/>
              </a:defRPr>
            </a:lvl7pPr>
            <a:lvl8pPr marL="3429000" indent="-228600" defTabSz="927100" eaLnBrk="0" fontAlgn="base" hangingPunct="0">
              <a:spcBef>
                <a:spcPct val="0"/>
              </a:spcBef>
              <a:spcAft>
                <a:spcPct val="0"/>
              </a:spcAft>
              <a:defRPr>
                <a:solidFill>
                  <a:schemeClr val="tx1"/>
                </a:solidFill>
                <a:latin typeface="Garamond" panose="02020404030301010803" pitchFamily="18" charset="0"/>
              </a:defRPr>
            </a:lvl8pPr>
            <a:lvl9pPr marL="3886200" indent="-228600" defTabSz="9271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B4DFDF27-80A8-4AA4-8B00-9AC3202D3C9E}" type="slidenum">
              <a:rPr lang="en-US" altLang="en-US">
                <a:latin typeface="Arial" panose="020B0604020202020204" pitchFamily="34" charset="0"/>
                <a:cs typeface="Arial" panose="020B0604020202020204" pitchFamily="34" charset="0"/>
              </a:rPr>
              <a:pPr eaLnBrk="1" hangingPunct="1"/>
              <a:t>32</a:t>
            </a:fld>
            <a:endParaRPr lang="en-US" altLang="en-US">
              <a:latin typeface="Arial" panose="020B0604020202020204" pitchFamily="34" charset="0"/>
              <a:cs typeface="Arial" panose="020B0604020202020204" pitchFamily="34" charset="0"/>
            </a:endParaRPr>
          </a:p>
        </p:txBody>
      </p:sp>
      <p:sp>
        <p:nvSpPr>
          <p:cNvPr id="65540" name="Rectangle 2"/>
          <p:cNvSpPr>
            <a:spLocks noGrp="1" noRot="1" noChangeAspect="1" noChangeArrowheads="1" noTextEdit="1"/>
          </p:cNvSpPr>
          <p:nvPr>
            <p:ph type="sldImg"/>
          </p:nvPr>
        </p:nvSpPr>
        <p:spPr>
          <a:ln/>
        </p:spPr>
      </p:sp>
      <p:sp>
        <p:nvSpPr>
          <p:cNvPr id="65541" name="Rectangle 3"/>
          <p:cNvSpPr>
            <a:spLocks noGrp="1" noChangeArrowheads="1"/>
          </p:cNvSpPr>
          <p:nvPr>
            <p:ph type="body" idx="1"/>
          </p:nvPr>
        </p:nvSpPr>
        <p:spPr>
          <a:xfrm>
            <a:off x="915988" y="4448175"/>
            <a:ext cx="5026025" cy="4184650"/>
          </a:xfrm>
          <a:noFill/>
        </p:spPr>
        <p:txBody>
          <a:bodyPr/>
          <a:lstStyle/>
          <a:p>
            <a:pPr eaLnBrk="1" hangingPunct="1"/>
            <a:endParaRPr lang="en-US" altLang="en-US"/>
          </a:p>
        </p:txBody>
      </p:sp>
    </p:spTree>
    <p:extLst>
      <p:ext uri="{BB962C8B-B14F-4D97-AF65-F5344CB8AC3E}">
        <p14:creationId xmlns:p14="http://schemas.microsoft.com/office/powerpoint/2010/main" val="22624862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7"/>
          <p:cNvSpPr>
            <a:spLocks noGrp="1" noChangeArrowheads="1"/>
          </p:cNvSpPr>
          <p:nvPr>
            <p:ph type="sldNum" sz="quarter" idx="5"/>
          </p:nvPr>
        </p:nvSpPr>
        <p:spPr>
          <a:noFill/>
        </p:spPr>
        <p:txBody>
          <a:bodyPr/>
          <a:lstStyle>
            <a:lvl1pPr defTabSz="927100" eaLnBrk="0" hangingPunct="0">
              <a:defRPr>
                <a:solidFill>
                  <a:schemeClr val="tx1"/>
                </a:solidFill>
                <a:latin typeface="Garamond" panose="02020404030301010803" pitchFamily="18" charset="0"/>
              </a:defRPr>
            </a:lvl1pPr>
            <a:lvl2pPr marL="742950" indent="-285750" defTabSz="927100" eaLnBrk="0" hangingPunct="0">
              <a:defRPr>
                <a:solidFill>
                  <a:schemeClr val="tx1"/>
                </a:solidFill>
                <a:latin typeface="Garamond" panose="02020404030301010803" pitchFamily="18" charset="0"/>
              </a:defRPr>
            </a:lvl2pPr>
            <a:lvl3pPr marL="1143000" indent="-228600" defTabSz="927100" eaLnBrk="0" hangingPunct="0">
              <a:defRPr>
                <a:solidFill>
                  <a:schemeClr val="tx1"/>
                </a:solidFill>
                <a:latin typeface="Garamond" panose="02020404030301010803" pitchFamily="18" charset="0"/>
              </a:defRPr>
            </a:lvl3pPr>
            <a:lvl4pPr marL="1600200" indent="-228600" defTabSz="927100" eaLnBrk="0" hangingPunct="0">
              <a:defRPr>
                <a:solidFill>
                  <a:schemeClr val="tx1"/>
                </a:solidFill>
                <a:latin typeface="Garamond" panose="02020404030301010803" pitchFamily="18" charset="0"/>
              </a:defRPr>
            </a:lvl4pPr>
            <a:lvl5pPr marL="2057400" indent="-228600" defTabSz="927100" eaLnBrk="0" hangingPunct="0">
              <a:defRPr>
                <a:solidFill>
                  <a:schemeClr val="tx1"/>
                </a:solidFill>
                <a:latin typeface="Garamond" panose="02020404030301010803" pitchFamily="18" charset="0"/>
              </a:defRPr>
            </a:lvl5pPr>
            <a:lvl6pPr marL="2514600" indent="-228600" defTabSz="927100" eaLnBrk="0" fontAlgn="base" hangingPunct="0">
              <a:spcBef>
                <a:spcPct val="0"/>
              </a:spcBef>
              <a:spcAft>
                <a:spcPct val="0"/>
              </a:spcAft>
              <a:defRPr>
                <a:solidFill>
                  <a:schemeClr val="tx1"/>
                </a:solidFill>
                <a:latin typeface="Garamond" panose="02020404030301010803" pitchFamily="18" charset="0"/>
              </a:defRPr>
            </a:lvl6pPr>
            <a:lvl7pPr marL="2971800" indent="-228600" defTabSz="927100" eaLnBrk="0" fontAlgn="base" hangingPunct="0">
              <a:spcBef>
                <a:spcPct val="0"/>
              </a:spcBef>
              <a:spcAft>
                <a:spcPct val="0"/>
              </a:spcAft>
              <a:defRPr>
                <a:solidFill>
                  <a:schemeClr val="tx1"/>
                </a:solidFill>
                <a:latin typeface="Garamond" panose="02020404030301010803" pitchFamily="18" charset="0"/>
              </a:defRPr>
            </a:lvl7pPr>
            <a:lvl8pPr marL="3429000" indent="-228600" defTabSz="927100" eaLnBrk="0" fontAlgn="base" hangingPunct="0">
              <a:spcBef>
                <a:spcPct val="0"/>
              </a:spcBef>
              <a:spcAft>
                <a:spcPct val="0"/>
              </a:spcAft>
              <a:defRPr>
                <a:solidFill>
                  <a:schemeClr val="tx1"/>
                </a:solidFill>
                <a:latin typeface="Garamond" panose="02020404030301010803" pitchFamily="18" charset="0"/>
              </a:defRPr>
            </a:lvl8pPr>
            <a:lvl9pPr marL="3886200" indent="-228600" defTabSz="9271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25FD91B1-CF85-4523-8CC8-BB33FDF47756}" type="slidenum">
              <a:rPr lang="en-US" altLang="en-US">
                <a:latin typeface="Arial" panose="020B0604020202020204" pitchFamily="34" charset="0"/>
                <a:cs typeface="Arial" panose="020B0604020202020204" pitchFamily="34" charset="0"/>
              </a:rPr>
              <a:pPr eaLnBrk="1" hangingPunct="1"/>
              <a:t>33</a:t>
            </a:fld>
            <a:endParaRPr lang="en-US" altLang="en-US">
              <a:latin typeface="Arial" panose="020B0604020202020204" pitchFamily="34" charset="0"/>
              <a:cs typeface="Arial" panose="020B0604020202020204" pitchFamily="34" charset="0"/>
            </a:endParaRPr>
          </a:p>
        </p:txBody>
      </p:sp>
      <p:sp>
        <p:nvSpPr>
          <p:cNvPr id="66564" name="Rectangle 2"/>
          <p:cNvSpPr>
            <a:spLocks noGrp="1" noRot="1" noChangeAspect="1" noChangeArrowheads="1" noTextEdit="1"/>
          </p:cNvSpPr>
          <p:nvPr>
            <p:ph type="sldImg"/>
          </p:nvPr>
        </p:nvSpPr>
        <p:spPr>
          <a:xfrm>
            <a:off x="965200" y="152400"/>
            <a:ext cx="4775200" cy="2686050"/>
          </a:xfrm>
          <a:ln/>
        </p:spPr>
      </p:sp>
      <p:sp>
        <p:nvSpPr>
          <p:cNvPr id="66565" name="Rectangle 3"/>
          <p:cNvSpPr>
            <a:spLocks noGrp="1" noChangeArrowheads="1"/>
          </p:cNvSpPr>
          <p:nvPr>
            <p:ph type="body" idx="1"/>
          </p:nvPr>
        </p:nvSpPr>
        <p:spPr>
          <a:xfrm>
            <a:off x="228600" y="2989263"/>
            <a:ext cx="6400800" cy="5905500"/>
          </a:xfrm>
          <a:noFill/>
        </p:spPr>
        <p:txBody>
          <a:bodyPr/>
          <a:lstStyle/>
          <a:p>
            <a:pPr eaLnBrk="1" hangingPunct="1"/>
            <a:endParaRPr lang="en-US" altLang="en-US"/>
          </a:p>
        </p:txBody>
      </p:sp>
    </p:spTree>
    <p:extLst>
      <p:ext uri="{BB962C8B-B14F-4D97-AF65-F5344CB8AC3E}">
        <p14:creationId xmlns:p14="http://schemas.microsoft.com/office/powerpoint/2010/main" val="1209487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7"/>
          <p:cNvSpPr>
            <a:spLocks noGrp="1" noChangeArrowheads="1"/>
          </p:cNvSpPr>
          <p:nvPr>
            <p:ph type="sldNum" sz="quarter" idx="5"/>
          </p:nvPr>
        </p:nvSpPr>
        <p:spPr>
          <a:noFill/>
        </p:spPr>
        <p:txBody>
          <a:bodyPr/>
          <a:lstStyle>
            <a:lvl1pPr defTabSz="927100" eaLnBrk="0" hangingPunct="0">
              <a:defRPr>
                <a:solidFill>
                  <a:schemeClr val="tx1"/>
                </a:solidFill>
                <a:latin typeface="Garamond" panose="02020404030301010803" pitchFamily="18" charset="0"/>
              </a:defRPr>
            </a:lvl1pPr>
            <a:lvl2pPr marL="742950" indent="-285750" defTabSz="927100" eaLnBrk="0" hangingPunct="0">
              <a:defRPr>
                <a:solidFill>
                  <a:schemeClr val="tx1"/>
                </a:solidFill>
                <a:latin typeface="Garamond" panose="02020404030301010803" pitchFamily="18" charset="0"/>
              </a:defRPr>
            </a:lvl2pPr>
            <a:lvl3pPr marL="1143000" indent="-228600" defTabSz="927100" eaLnBrk="0" hangingPunct="0">
              <a:defRPr>
                <a:solidFill>
                  <a:schemeClr val="tx1"/>
                </a:solidFill>
                <a:latin typeface="Garamond" panose="02020404030301010803" pitchFamily="18" charset="0"/>
              </a:defRPr>
            </a:lvl3pPr>
            <a:lvl4pPr marL="1600200" indent="-228600" defTabSz="927100" eaLnBrk="0" hangingPunct="0">
              <a:defRPr>
                <a:solidFill>
                  <a:schemeClr val="tx1"/>
                </a:solidFill>
                <a:latin typeface="Garamond" panose="02020404030301010803" pitchFamily="18" charset="0"/>
              </a:defRPr>
            </a:lvl4pPr>
            <a:lvl5pPr marL="2057400" indent="-228600" defTabSz="927100" eaLnBrk="0" hangingPunct="0">
              <a:defRPr>
                <a:solidFill>
                  <a:schemeClr val="tx1"/>
                </a:solidFill>
                <a:latin typeface="Garamond" panose="02020404030301010803" pitchFamily="18" charset="0"/>
              </a:defRPr>
            </a:lvl5pPr>
            <a:lvl6pPr marL="2514600" indent="-228600" defTabSz="927100" eaLnBrk="0" fontAlgn="base" hangingPunct="0">
              <a:spcBef>
                <a:spcPct val="0"/>
              </a:spcBef>
              <a:spcAft>
                <a:spcPct val="0"/>
              </a:spcAft>
              <a:defRPr>
                <a:solidFill>
                  <a:schemeClr val="tx1"/>
                </a:solidFill>
                <a:latin typeface="Garamond" panose="02020404030301010803" pitchFamily="18" charset="0"/>
              </a:defRPr>
            </a:lvl6pPr>
            <a:lvl7pPr marL="2971800" indent="-228600" defTabSz="927100" eaLnBrk="0" fontAlgn="base" hangingPunct="0">
              <a:spcBef>
                <a:spcPct val="0"/>
              </a:spcBef>
              <a:spcAft>
                <a:spcPct val="0"/>
              </a:spcAft>
              <a:defRPr>
                <a:solidFill>
                  <a:schemeClr val="tx1"/>
                </a:solidFill>
                <a:latin typeface="Garamond" panose="02020404030301010803" pitchFamily="18" charset="0"/>
              </a:defRPr>
            </a:lvl7pPr>
            <a:lvl8pPr marL="3429000" indent="-228600" defTabSz="927100" eaLnBrk="0" fontAlgn="base" hangingPunct="0">
              <a:spcBef>
                <a:spcPct val="0"/>
              </a:spcBef>
              <a:spcAft>
                <a:spcPct val="0"/>
              </a:spcAft>
              <a:defRPr>
                <a:solidFill>
                  <a:schemeClr val="tx1"/>
                </a:solidFill>
                <a:latin typeface="Garamond" panose="02020404030301010803" pitchFamily="18" charset="0"/>
              </a:defRPr>
            </a:lvl8pPr>
            <a:lvl9pPr marL="3886200" indent="-228600" defTabSz="9271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D387751A-5AA8-4CD6-91BF-E984A8A1BBF7}" type="slidenum">
              <a:rPr lang="en-US" altLang="en-US">
                <a:latin typeface="Arial" panose="020B0604020202020204" pitchFamily="34" charset="0"/>
                <a:cs typeface="Arial" panose="020B0604020202020204" pitchFamily="34" charset="0"/>
              </a:rPr>
              <a:pPr eaLnBrk="1" hangingPunct="1"/>
              <a:t>34</a:t>
            </a:fld>
            <a:endParaRPr lang="en-US" altLang="en-US">
              <a:latin typeface="Arial" panose="020B0604020202020204" pitchFamily="34" charset="0"/>
              <a:cs typeface="Arial" panose="020B0604020202020204" pitchFamily="34" charset="0"/>
            </a:endParaRPr>
          </a:p>
        </p:txBody>
      </p:sp>
      <p:sp>
        <p:nvSpPr>
          <p:cNvPr id="67588" name="Rectangle 2"/>
          <p:cNvSpPr>
            <a:spLocks noGrp="1" noRot="1" noChangeAspect="1" noChangeArrowheads="1" noTextEdit="1"/>
          </p:cNvSpPr>
          <p:nvPr>
            <p:ph type="sldImg"/>
          </p:nvPr>
        </p:nvSpPr>
        <p:spPr>
          <a:ln/>
        </p:spPr>
      </p:sp>
      <p:sp>
        <p:nvSpPr>
          <p:cNvPr id="67589"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0230967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7"/>
          <p:cNvSpPr>
            <a:spLocks noGrp="1" noChangeArrowheads="1"/>
          </p:cNvSpPr>
          <p:nvPr>
            <p:ph type="sldNum" sz="quarter" idx="5"/>
          </p:nvPr>
        </p:nvSpPr>
        <p:spPr>
          <a:noFill/>
        </p:spPr>
        <p:txBody>
          <a:bodyPr/>
          <a:lstStyle>
            <a:lvl1pPr defTabSz="927100" eaLnBrk="0" hangingPunct="0">
              <a:defRPr>
                <a:solidFill>
                  <a:schemeClr val="tx1"/>
                </a:solidFill>
                <a:latin typeface="Garamond" panose="02020404030301010803" pitchFamily="18" charset="0"/>
              </a:defRPr>
            </a:lvl1pPr>
            <a:lvl2pPr marL="742950" indent="-285750" defTabSz="927100" eaLnBrk="0" hangingPunct="0">
              <a:defRPr>
                <a:solidFill>
                  <a:schemeClr val="tx1"/>
                </a:solidFill>
                <a:latin typeface="Garamond" panose="02020404030301010803" pitchFamily="18" charset="0"/>
              </a:defRPr>
            </a:lvl2pPr>
            <a:lvl3pPr marL="1143000" indent="-228600" defTabSz="927100" eaLnBrk="0" hangingPunct="0">
              <a:defRPr>
                <a:solidFill>
                  <a:schemeClr val="tx1"/>
                </a:solidFill>
                <a:latin typeface="Garamond" panose="02020404030301010803" pitchFamily="18" charset="0"/>
              </a:defRPr>
            </a:lvl3pPr>
            <a:lvl4pPr marL="1600200" indent="-228600" defTabSz="927100" eaLnBrk="0" hangingPunct="0">
              <a:defRPr>
                <a:solidFill>
                  <a:schemeClr val="tx1"/>
                </a:solidFill>
                <a:latin typeface="Garamond" panose="02020404030301010803" pitchFamily="18" charset="0"/>
              </a:defRPr>
            </a:lvl4pPr>
            <a:lvl5pPr marL="2057400" indent="-228600" defTabSz="927100" eaLnBrk="0" hangingPunct="0">
              <a:defRPr>
                <a:solidFill>
                  <a:schemeClr val="tx1"/>
                </a:solidFill>
                <a:latin typeface="Garamond" panose="02020404030301010803" pitchFamily="18" charset="0"/>
              </a:defRPr>
            </a:lvl5pPr>
            <a:lvl6pPr marL="2514600" indent="-228600" defTabSz="927100" eaLnBrk="0" fontAlgn="base" hangingPunct="0">
              <a:spcBef>
                <a:spcPct val="0"/>
              </a:spcBef>
              <a:spcAft>
                <a:spcPct val="0"/>
              </a:spcAft>
              <a:defRPr>
                <a:solidFill>
                  <a:schemeClr val="tx1"/>
                </a:solidFill>
                <a:latin typeface="Garamond" panose="02020404030301010803" pitchFamily="18" charset="0"/>
              </a:defRPr>
            </a:lvl6pPr>
            <a:lvl7pPr marL="2971800" indent="-228600" defTabSz="927100" eaLnBrk="0" fontAlgn="base" hangingPunct="0">
              <a:spcBef>
                <a:spcPct val="0"/>
              </a:spcBef>
              <a:spcAft>
                <a:spcPct val="0"/>
              </a:spcAft>
              <a:defRPr>
                <a:solidFill>
                  <a:schemeClr val="tx1"/>
                </a:solidFill>
                <a:latin typeface="Garamond" panose="02020404030301010803" pitchFamily="18" charset="0"/>
              </a:defRPr>
            </a:lvl7pPr>
            <a:lvl8pPr marL="3429000" indent="-228600" defTabSz="927100" eaLnBrk="0" fontAlgn="base" hangingPunct="0">
              <a:spcBef>
                <a:spcPct val="0"/>
              </a:spcBef>
              <a:spcAft>
                <a:spcPct val="0"/>
              </a:spcAft>
              <a:defRPr>
                <a:solidFill>
                  <a:schemeClr val="tx1"/>
                </a:solidFill>
                <a:latin typeface="Garamond" panose="02020404030301010803" pitchFamily="18" charset="0"/>
              </a:defRPr>
            </a:lvl8pPr>
            <a:lvl9pPr marL="3886200" indent="-228600" defTabSz="9271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F6442C9A-40E3-43FE-B4AC-7B6996870CEF}" type="slidenum">
              <a:rPr lang="en-US" altLang="en-US">
                <a:latin typeface="Arial" panose="020B0604020202020204" pitchFamily="34" charset="0"/>
                <a:cs typeface="Arial" panose="020B0604020202020204" pitchFamily="34" charset="0"/>
              </a:rPr>
              <a:pPr eaLnBrk="1" hangingPunct="1"/>
              <a:t>35</a:t>
            </a:fld>
            <a:endParaRPr lang="en-US" altLang="en-US">
              <a:latin typeface="Arial" panose="020B0604020202020204" pitchFamily="34" charset="0"/>
              <a:cs typeface="Arial" panose="020B0604020202020204" pitchFamily="34" charset="0"/>
            </a:endParaRPr>
          </a:p>
        </p:txBody>
      </p:sp>
      <p:sp>
        <p:nvSpPr>
          <p:cNvPr id="68612" name="Rectangle 2"/>
          <p:cNvSpPr>
            <a:spLocks noGrp="1" noRot="1" noChangeAspect="1" noChangeArrowheads="1" noTextEdit="1"/>
          </p:cNvSpPr>
          <p:nvPr>
            <p:ph type="sldImg"/>
          </p:nvPr>
        </p:nvSpPr>
        <p:spPr>
          <a:ln/>
        </p:spPr>
      </p:sp>
      <p:sp>
        <p:nvSpPr>
          <p:cNvPr id="68613" name="Rectangle 3"/>
          <p:cNvSpPr>
            <a:spLocks noGrp="1" noChangeArrowheads="1"/>
          </p:cNvSpPr>
          <p:nvPr>
            <p:ph type="body" idx="1"/>
          </p:nvPr>
        </p:nvSpPr>
        <p:spPr>
          <a:xfrm>
            <a:off x="915988" y="4448175"/>
            <a:ext cx="5026025" cy="4184650"/>
          </a:xfrm>
          <a:noFill/>
        </p:spPr>
        <p:txBody>
          <a:bodyPr/>
          <a:lstStyle/>
          <a:p>
            <a:pPr eaLnBrk="1" hangingPunct="1"/>
            <a:endParaRPr lang="en-US" altLang="en-US"/>
          </a:p>
        </p:txBody>
      </p:sp>
    </p:spTree>
    <p:extLst>
      <p:ext uri="{BB962C8B-B14F-4D97-AF65-F5344CB8AC3E}">
        <p14:creationId xmlns:p14="http://schemas.microsoft.com/office/powerpoint/2010/main" val="12362475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7"/>
          <p:cNvSpPr>
            <a:spLocks noGrp="1" noChangeArrowheads="1"/>
          </p:cNvSpPr>
          <p:nvPr>
            <p:ph type="sldNum" sz="quarter" idx="5"/>
          </p:nvPr>
        </p:nvSpPr>
        <p:spPr>
          <a:noFill/>
        </p:spPr>
        <p:txBody>
          <a:bodyPr/>
          <a:lstStyle>
            <a:lvl1pPr defTabSz="927100" eaLnBrk="0" hangingPunct="0">
              <a:defRPr>
                <a:solidFill>
                  <a:schemeClr val="tx1"/>
                </a:solidFill>
                <a:latin typeface="Garamond" panose="02020404030301010803" pitchFamily="18" charset="0"/>
              </a:defRPr>
            </a:lvl1pPr>
            <a:lvl2pPr marL="742950" indent="-285750" defTabSz="927100" eaLnBrk="0" hangingPunct="0">
              <a:defRPr>
                <a:solidFill>
                  <a:schemeClr val="tx1"/>
                </a:solidFill>
                <a:latin typeface="Garamond" panose="02020404030301010803" pitchFamily="18" charset="0"/>
              </a:defRPr>
            </a:lvl2pPr>
            <a:lvl3pPr marL="1143000" indent="-228600" defTabSz="927100" eaLnBrk="0" hangingPunct="0">
              <a:defRPr>
                <a:solidFill>
                  <a:schemeClr val="tx1"/>
                </a:solidFill>
                <a:latin typeface="Garamond" panose="02020404030301010803" pitchFamily="18" charset="0"/>
              </a:defRPr>
            </a:lvl3pPr>
            <a:lvl4pPr marL="1600200" indent="-228600" defTabSz="927100" eaLnBrk="0" hangingPunct="0">
              <a:defRPr>
                <a:solidFill>
                  <a:schemeClr val="tx1"/>
                </a:solidFill>
                <a:latin typeface="Garamond" panose="02020404030301010803" pitchFamily="18" charset="0"/>
              </a:defRPr>
            </a:lvl4pPr>
            <a:lvl5pPr marL="2057400" indent="-228600" defTabSz="927100" eaLnBrk="0" hangingPunct="0">
              <a:defRPr>
                <a:solidFill>
                  <a:schemeClr val="tx1"/>
                </a:solidFill>
                <a:latin typeface="Garamond" panose="02020404030301010803" pitchFamily="18" charset="0"/>
              </a:defRPr>
            </a:lvl5pPr>
            <a:lvl6pPr marL="2514600" indent="-228600" defTabSz="927100" eaLnBrk="0" fontAlgn="base" hangingPunct="0">
              <a:spcBef>
                <a:spcPct val="0"/>
              </a:spcBef>
              <a:spcAft>
                <a:spcPct val="0"/>
              </a:spcAft>
              <a:defRPr>
                <a:solidFill>
                  <a:schemeClr val="tx1"/>
                </a:solidFill>
                <a:latin typeface="Garamond" panose="02020404030301010803" pitchFamily="18" charset="0"/>
              </a:defRPr>
            </a:lvl6pPr>
            <a:lvl7pPr marL="2971800" indent="-228600" defTabSz="927100" eaLnBrk="0" fontAlgn="base" hangingPunct="0">
              <a:spcBef>
                <a:spcPct val="0"/>
              </a:spcBef>
              <a:spcAft>
                <a:spcPct val="0"/>
              </a:spcAft>
              <a:defRPr>
                <a:solidFill>
                  <a:schemeClr val="tx1"/>
                </a:solidFill>
                <a:latin typeface="Garamond" panose="02020404030301010803" pitchFamily="18" charset="0"/>
              </a:defRPr>
            </a:lvl7pPr>
            <a:lvl8pPr marL="3429000" indent="-228600" defTabSz="927100" eaLnBrk="0" fontAlgn="base" hangingPunct="0">
              <a:spcBef>
                <a:spcPct val="0"/>
              </a:spcBef>
              <a:spcAft>
                <a:spcPct val="0"/>
              </a:spcAft>
              <a:defRPr>
                <a:solidFill>
                  <a:schemeClr val="tx1"/>
                </a:solidFill>
                <a:latin typeface="Garamond" panose="02020404030301010803" pitchFamily="18" charset="0"/>
              </a:defRPr>
            </a:lvl8pPr>
            <a:lvl9pPr marL="3886200" indent="-228600" defTabSz="9271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682CCBCB-4327-4A49-92A1-14675418034B}" type="slidenum">
              <a:rPr lang="en-US" altLang="en-US">
                <a:latin typeface="Arial" panose="020B0604020202020204" pitchFamily="34" charset="0"/>
                <a:cs typeface="Arial" panose="020B0604020202020204" pitchFamily="34" charset="0"/>
              </a:rPr>
              <a:pPr eaLnBrk="1" hangingPunct="1"/>
              <a:t>36</a:t>
            </a:fld>
            <a:endParaRPr lang="en-US" altLang="en-US">
              <a:latin typeface="Arial" panose="020B0604020202020204" pitchFamily="34" charset="0"/>
              <a:cs typeface="Arial" panose="020B0604020202020204" pitchFamily="34" charset="0"/>
            </a:endParaRPr>
          </a:p>
        </p:txBody>
      </p:sp>
      <p:sp>
        <p:nvSpPr>
          <p:cNvPr id="69636" name="Rectangle 2"/>
          <p:cNvSpPr>
            <a:spLocks noGrp="1" noRot="1" noChangeAspect="1" noChangeArrowheads="1" noTextEdit="1"/>
          </p:cNvSpPr>
          <p:nvPr>
            <p:ph type="sldImg"/>
          </p:nvPr>
        </p:nvSpPr>
        <p:spPr>
          <a:xfrm>
            <a:off x="771525" y="307975"/>
            <a:ext cx="4903788" cy="2759075"/>
          </a:xfrm>
          <a:ln/>
        </p:spPr>
      </p:sp>
      <p:sp>
        <p:nvSpPr>
          <p:cNvPr id="69637" name="Rectangle 3"/>
          <p:cNvSpPr>
            <a:spLocks noGrp="1" noChangeArrowheads="1"/>
          </p:cNvSpPr>
          <p:nvPr>
            <p:ph type="body" idx="1"/>
          </p:nvPr>
        </p:nvSpPr>
        <p:spPr>
          <a:xfrm>
            <a:off x="228600" y="3221038"/>
            <a:ext cx="6094413" cy="5597525"/>
          </a:xfrm>
          <a:noFill/>
        </p:spPr>
        <p:txBody>
          <a:bodyPr/>
          <a:lstStyle/>
          <a:p>
            <a:pPr eaLnBrk="1" hangingPunct="1"/>
            <a:endParaRPr lang="en-US" altLang="en-US"/>
          </a:p>
        </p:txBody>
      </p:sp>
    </p:spTree>
    <p:extLst>
      <p:ext uri="{BB962C8B-B14F-4D97-AF65-F5344CB8AC3E}">
        <p14:creationId xmlns:p14="http://schemas.microsoft.com/office/powerpoint/2010/main" val="38014769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7"/>
          <p:cNvSpPr>
            <a:spLocks noGrp="1" noChangeArrowheads="1"/>
          </p:cNvSpPr>
          <p:nvPr>
            <p:ph type="sldNum" sz="quarter" idx="5"/>
          </p:nvPr>
        </p:nvSpPr>
        <p:spPr>
          <a:noFill/>
        </p:spPr>
        <p:txBody>
          <a:bodyPr/>
          <a:lstStyle>
            <a:lvl1pPr defTabSz="927100" eaLnBrk="0" hangingPunct="0">
              <a:defRPr>
                <a:solidFill>
                  <a:schemeClr val="tx1"/>
                </a:solidFill>
                <a:latin typeface="Garamond" panose="02020404030301010803" pitchFamily="18" charset="0"/>
              </a:defRPr>
            </a:lvl1pPr>
            <a:lvl2pPr marL="742950" indent="-285750" defTabSz="927100" eaLnBrk="0" hangingPunct="0">
              <a:defRPr>
                <a:solidFill>
                  <a:schemeClr val="tx1"/>
                </a:solidFill>
                <a:latin typeface="Garamond" panose="02020404030301010803" pitchFamily="18" charset="0"/>
              </a:defRPr>
            </a:lvl2pPr>
            <a:lvl3pPr marL="1143000" indent="-228600" defTabSz="927100" eaLnBrk="0" hangingPunct="0">
              <a:defRPr>
                <a:solidFill>
                  <a:schemeClr val="tx1"/>
                </a:solidFill>
                <a:latin typeface="Garamond" panose="02020404030301010803" pitchFamily="18" charset="0"/>
              </a:defRPr>
            </a:lvl3pPr>
            <a:lvl4pPr marL="1600200" indent="-228600" defTabSz="927100" eaLnBrk="0" hangingPunct="0">
              <a:defRPr>
                <a:solidFill>
                  <a:schemeClr val="tx1"/>
                </a:solidFill>
                <a:latin typeface="Garamond" panose="02020404030301010803" pitchFamily="18" charset="0"/>
              </a:defRPr>
            </a:lvl4pPr>
            <a:lvl5pPr marL="2057400" indent="-228600" defTabSz="927100" eaLnBrk="0" hangingPunct="0">
              <a:defRPr>
                <a:solidFill>
                  <a:schemeClr val="tx1"/>
                </a:solidFill>
                <a:latin typeface="Garamond" panose="02020404030301010803" pitchFamily="18" charset="0"/>
              </a:defRPr>
            </a:lvl5pPr>
            <a:lvl6pPr marL="2514600" indent="-228600" defTabSz="927100" eaLnBrk="0" fontAlgn="base" hangingPunct="0">
              <a:spcBef>
                <a:spcPct val="0"/>
              </a:spcBef>
              <a:spcAft>
                <a:spcPct val="0"/>
              </a:spcAft>
              <a:defRPr>
                <a:solidFill>
                  <a:schemeClr val="tx1"/>
                </a:solidFill>
                <a:latin typeface="Garamond" panose="02020404030301010803" pitchFamily="18" charset="0"/>
              </a:defRPr>
            </a:lvl6pPr>
            <a:lvl7pPr marL="2971800" indent="-228600" defTabSz="927100" eaLnBrk="0" fontAlgn="base" hangingPunct="0">
              <a:spcBef>
                <a:spcPct val="0"/>
              </a:spcBef>
              <a:spcAft>
                <a:spcPct val="0"/>
              </a:spcAft>
              <a:defRPr>
                <a:solidFill>
                  <a:schemeClr val="tx1"/>
                </a:solidFill>
                <a:latin typeface="Garamond" panose="02020404030301010803" pitchFamily="18" charset="0"/>
              </a:defRPr>
            </a:lvl7pPr>
            <a:lvl8pPr marL="3429000" indent="-228600" defTabSz="927100" eaLnBrk="0" fontAlgn="base" hangingPunct="0">
              <a:spcBef>
                <a:spcPct val="0"/>
              </a:spcBef>
              <a:spcAft>
                <a:spcPct val="0"/>
              </a:spcAft>
              <a:defRPr>
                <a:solidFill>
                  <a:schemeClr val="tx1"/>
                </a:solidFill>
                <a:latin typeface="Garamond" panose="02020404030301010803" pitchFamily="18" charset="0"/>
              </a:defRPr>
            </a:lvl8pPr>
            <a:lvl9pPr marL="3886200" indent="-228600" defTabSz="9271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517D1F5E-605C-4504-AC84-3CB313F7928A}" type="slidenum">
              <a:rPr lang="en-US" altLang="en-US">
                <a:latin typeface="Arial" panose="020B0604020202020204" pitchFamily="34" charset="0"/>
                <a:cs typeface="Arial" panose="020B0604020202020204" pitchFamily="34" charset="0"/>
              </a:rPr>
              <a:pPr eaLnBrk="1" hangingPunct="1"/>
              <a:t>37</a:t>
            </a:fld>
            <a:endParaRPr lang="en-US" altLang="en-US">
              <a:latin typeface="Arial" panose="020B0604020202020204" pitchFamily="34" charset="0"/>
              <a:cs typeface="Arial" panose="020B0604020202020204" pitchFamily="34" charset="0"/>
            </a:endParaRPr>
          </a:p>
        </p:txBody>
      </p:sp>
      <p:sp>
        <p:nvSpPr>
          <p:cNvPr id="70660" name="Rectangle 2"/>
          <p:cNvSpPr>
            <a:spLocks noGrp="1" noRot="1" noChangeAspect="1" noChangeArrowheads="1" noTextEdit="1"/>
          </p:cNvSpPr>
          <p:nvPr>
            <p:ph type="sldImg"/>
          </p:nvPr>
        </p:nvSpPr>
        <p:spPr>
          <a:xfrm>
            <a:off x="331788" y="696913"/>
            <a:ext cx="6197600" cy="3486150"/>
          </a:xfrm>
          <a:ln/>
        </p:spPr>
      </p:sp>
      <p:sp>
        <p:nvSpPr>
          <p:cNvPr id="70661" name="Rectangle 3"/>
          <p:cNvSpPr>
            <a:spLocks noGrp="1" noChangeArrowheads="1"/>
          </p:cNvSpPr>
          <p:nvPr>
            <p:ph type="body" idx="1"/>
          </p:nvPr>
        </p:nvSpPr>
        <p:spPr>
          <a:xfrm>
            <a:off x="915988" y="4416425"/>
            <a:ext cx="5026025" cy="4183063"/>
          </a:xfrm>
          <a:noFill/>
        </p:spPr>
        <p:txBody>
          <a:bodyPr/>
          <a:lstStyle/>
          <a:p>
            <a:pPr eaLnBrk="1" hangingPunct="1"/>
            <a:endParaRPr lang="en-US" altLang="en-US"/>
          </a:p>
        </p:txBody>
      </p:sp>
    </p:spTree>
    <p:extLst>
      <p:ext uri="{BB962C8B-B14F-4D97-AF65-F5344CB8AC3E}">
        <p14:creationId xmlns:p14="http://schemas.microsoft.com/office/powerpoint/2010/main" val="29325200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7"/>
          <p:cNvSpPr>
            <a:spLocks noGrp="1" noChangeArrowheads="1"/>
          </p:cNvSpPr>
          <p:nvPr>
            <p:ph type="sldNum" sz="quarter" idx="5"/>
          </p:nvPr>
        </p:nvSpPr>
        <p:spPr>
          <a:noFill/>
        </p:spPr>
        <p:txBody>
          <a:bodyPr/>
          <a:lstStyle>
            <a:lvl1pPr defTabSz="927100" eaLnBrk="0" hangingPunct="0">
              <a:defRPr>
                <a:solidFill>
                  <a:schemeClr val="tx1"/>
                </a:solidFill>
                <a:latin typeface="Garamond" panose="02020404030301010803" pitchFamily="18" charset="0"/>
              </a:defRPr>
            </a:lvl1pPr>
            <a:lvl2pPr marL="742950" indent="-285750" defTabSz="927100" eaLnBrk="0" hangingPunct="0">
              <a:defRPr>
                <a:solidFill>
                  <a:schemeClr val="tx1"/>
                </a:solidFill>
                <a:latin typeface="Garamond" panose="02020404030301010803" pitchFamily="18" charset="0"/>
              </a:defRPr>
            </a:lvl2pPr>
            <a:lvl3pPr marL="1143000" indent="-228600" defTabSz="927100" eaLnBrk="0" hangingPunct="0">
              <a:defRPr>
                <a:solidFill>
                  <a:schemeClr val="tx1"/>
                </a:solidFill>
                <a:latin typeface="Garamond" panose="02020404030301010803" pitchFamily="18" charset="0"/>
              </a:defRPr>
            </a:lvl3pPr>
            <a:lvl4pPr marL="1600200" indent="-228600" defTabSz="927100" eaLnBrk="0" hangingPunct="0">
              <a:defRPr>
                <a:solidFill>
                  <a:schemeClr val="tx1"/>
                </a:solidFill>
                <a:latin typeface="Garamond" panose="02020404030301010803" pitchFamily="18" charset="0"/>
              </a:defRPr>
            </a:lvl4pPr>
            <a:lvl5pPr marL="2057400" indent="-228600" defTabSz="927100" eaLnBrk="0" hangingPunct="0">
              <a:defRPr>
                <a:solidFill>
                  <a:schemeClr val="tx1"/>
                </a:solidFill>
                <a:latin typeface="Garamond" panose="02020404030301010803" pitchFamily="18" charset="0"/>
              </a:defRPr>
            </a:lvl5pPr>
            <a:lvl6pPr marL="2514600" indent="-228600" defTabSz="927100" eaLnBrk="0" fontAlgn="base" hangingPunct="0">
              <a:spcBef>
                <a:spcPct val="0"/>
              </a:spcBef>
              <a:spcAft>
                <a:spcPct val="0"/>
              </a:spcAft>
              <a:defRPr>
                <a:solidFill>
                  <a:schemeClr val="tx1"/>
                </a:solidFill>
                <a:latin typeface="Garamond" panose="02020404030301010803" pitchFamily="18" charset="0"/>
              </a:defRPr>
            </a:lvl6pPr>
            <a:lvl7pPr marL="2971800" indent="-228600" defTabSz="927100" eaLnBrk="0" fontAlgn="base" hangingPunct="0">
              <a:spcBef>
                <a:spcPct val="0"/>
              </a:spcBef>
              <a:spcAft>
                <a:spcPct val="0"/>
              </a:spcAft>
              <a:defRPr>
                <a:solidFill>
                  <a:schemeClr val="tx1"/>
                </a:solidFill>
                <a:latin typeface="Garamond" panose="02020404030301010803" pitchFamily="18" charset="0"/>
              </a:defRPr>
            </a:lvl7pPr>
            <a:lvl8pPr marL="3429000" indent="-228600" defTabSz="927100" eaLnBrk="0" fontAlgn="base" hangingPunct="0">
              <a:spcBef>
                <a:spcPct val="0"/>
              </a:spcBef>
              <a:spcAft>
                <a:spcPct val="0"/>
              </a:spcAft>
              <a:defRPr>
                <a:solidFill>
                  <a:schemeClr val="tx1"/>
                </a:solidFill>
                <a:latin typeface="Garamond" panose="02020404030301010803" pitchFamily="18" charset="0"/>
              </a:defRPr>
            </a:lvl8pPr>
            <a:lvl9pPr marL="3886200" indent="-228600" defTabSz="9271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E540204B-A259-43DB-B70B-E874B329B4F7}" type="slidenum">
              <a:rPr lang="en-US" altLang="en-US">
                <a:latin typeface="Arial" panose="020B0604020202020204" pitchFamily="34" charset="0"/>
                <a:cs typeface="Arial" panose="020B0604020202020204" pitchFamily="34" charset="0"/>
              </a:rPr>
              <a:pPr eaLnBrk="1" hangingPunct="1"/>
              <a:t>38</a:t>
            </a:fld>
            <a:endParaRPr lang="en-US" altLang="en-US">
              <a:latin typeface="Arial" panose="020B0604020202020204" pitchFamily="34" charset="0"/>
              <a:cs typeface="Arial" panose="020B0604020202020204" pitchFamily="34" charset="0"/>
            </a:endParaRPr>
          </a:p>
        </p:txBody>
      </p:sp>
      <p:sp>
        <p:nvSpPr>
          <p:cNvPr id="71684" name="Rectangle 2"/>
          <p:cNvSpPr>
            <a:spLocks noGrp="1" noRot="1" noChangeAspect="1" noChangeArrowheads="1" noTextEdit="1"/>
          </p:cNvSpPr>
          <p:nvPr>
            <p:ph type="sldImg"/>
          </p:nvPr>
        </p:nvSpPr>
        <p:spPr>
          <a:xfrm>
            <a:off x="331788" y="696913"/>
            <a:ext cx="6197600" cy="3486150"/>
          </a:xfrm>
          <a:ln/>
        </p:spPr>
      </p:sp>
      <p:sp>
        <p:nvSpPr>
          <p:cNvPr id="71685" name="Rectangle 3"/>
          <p:cNvSpPr>
            <a:spLocks noGrp="1" noChangeArrowheads="1"/>
          </p:cNvSpPr>
          <p:nvPr>
            <p:ph type="body" idx="1"/>
          </p:nvPr>
        </p:nvSpPr>
        <p:spPr>
          <a:xfrm>
            <a:off x="228600" y="4494213"/>
            <a:ext cx="6400800" cy="4648200"/>
          </a:xfrm>
          <a:noFill/>
        </p:spPr>
        <p:txBody>
          <a:bodyPr lIns="92654" tIns="46327" rIns="92654" bIns="46327"/>
          <a:lstStyle/>
          <a:p>
            <a:pPr eaLnBrk="1" hangingPunct="1"/>
            <a:endParaRPr lang="en-US" altLang="en-US"/>
          </a:p>
        </p:txBody>
      </p:sp>
    </p:spTree>
    <p:extLst>
      <p:ext uri="{BB962C8B-B14F-4D97-AF65-F5344CB8AC3E}">
        <p14:creationId xmlns:p14="http://schemas.microsoft.com/office/powerpoint/2010/main" val="42549383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7"/>
          <p:cNvSpPr>
            <a:spLocks noGrp="1" noChangeArrowheads="1"/>
          </p:cNvSpPr>
          <p:nvPr>
            <p:ph type="sldNum" sz="quarter" idx="5"/>
          </p:nvPr>
        </p:nvSpPr>
        <p:spPr>
          <a:noFill/>
        </p:spPr>
        <p:txBody>
          <a:bodyPr/>
          <a:lstStyle>
            <a:lvl1pPr defTabSz="927100" eaLnBrk="0" hangingPunct="0">
              <a:defRPr>
                <a:solidFill>
                  <a:schemeClr val="tx1"/>
                </a:solidFill>
                <a:latin typeface="Garamond" panose="02020404030301010803" pitchFamily="18" charset="0"/>
              </a:defRPr>
            </a:lvl1pPr>
            <a:lvl2pPr marL="742950" indent="-285750" defTabSz="927100" eaLnBrk="0" hangingPunct="0">
              <a:defRPr>
                <a:solidFill>
                  <a:schemeClr val="tx1"/>
                </a:solidFill>
                <a:latin typeface="Garamond" panose="02020404030301010803" pitchFamily="18" charset="0"/>
              </a:defRPr>
            </a:lvl2pPr>
            <a:lvl3pPr marL="1143000" indent="-228600" defTabSz="927100" eaLnBrk="0" hangingPunct="0">
              <a:defRPr>
                <a:solidFill>
                  <a:schemeClr val="tx1"/>
                </a:solidFill>
                <a:latin typeface="Garamond" panose="02020404030301010803" pitchFamily="18" charset="0"/>
              </a:defRPr>
            </a:lvl3pPr>
            <a:lvl4pPr marL="1600200" indent="-228600" defTabSz="927100" eaLnBrk="0" hangingPunct="0">
              <a:defRPr>
                <a:solidFill>
                  <a:schemeClr val="tx1"/>
                </a:solidFill>
                <a:latin typeface="Garamond" panose="02020404030301010803" pitchFamily="18" charset="0"/>
              </a:defRPr>
            </a:lvl4pPr>
            <a:lvl5pPr marL="2057400" indent="-228600" defTabSz="927100" eaLnBrk="0" hangingPunct="0">
              <a:defRPr>
                <a:solidFill>
                  <a:schemeClr val="tx1"/>
                </a:solidFill>
                <a:latin typeface="Garamond" panose="02020404030301010803" pitchFamily="18" charset="0"/>
              </a:defRPr>
            </a:lvl5pPr>
            <a:lvl6pPr marL="2514600" indent="-228600" defTabSz="927100" eaLnBrk="0" fontAlgn="base" hangingPunct="0">
              <a:spcBef>
                <a:spcPct val="0"/>
              </a:spcBef>
              <a:spcAft>
                <a:spcPct val="0"/>
              </a:spcAft>
              <a:defRPr>
                <a:solidFill>
                  <a:schemeClr val="tx1"/>
                </a:solidFill>
                <a:latin typeface="Garamond" panose="02020404030301010803" pitchFamily="18" charset="0"/>
              </a:defRPr>
            </a:lvl6pPr>
            <a:lvl7pPr marL="2971800" indent="-228600" defTabSz="927100" eaLnBrk="0" fontAlgn="base" hangingPunct="0">
              <a:spcBef>
                <a:spcPct val="0"/>
              </a:spcBef>
              <a:spcAft>
                <a:spcPct val="0"/>
              </a:spcAft>
              <a:defRPr>
                <a:solidFill>
                  <a:schemeClr val="tx1"/>
                </a:solidFill>
                <a:latin typeface="Garamond" panose="02020404030301010803" pitchFamily="18" charset="0"/>
              </a:defRPr>
            </a:lvl7pPr>
            <a:lvl8pPr marL="3429000" indent="-228600" defTabSz="927100" eaLnBrk="0" fontAlgn="base" hangingPunct="0">
              <a:spcBef>
                <a:spcPct val="0"/>
              </a:spcBef>
              <a:spcAft>
                <a:spcPct val="0"/>
              </a:spcAft>
              <a:defRPr>
                <a:solidFill>
                  <a:schemeClr val="tx1"/>
                </a:solidFill>
                <a:latin typeface="Garamond" panose="02020404030301010803" pitchFamily="18" charset="0"/>
              </a:defRPr>
            </a:lvl8pPr>
            <a:lvl9pPr marL="3886200" indent="-228600" defTabSz="9271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FF267FF3-8ACD-430B-AC38-2A514B3D54C8}" type="slidenum">
              <a:rPr lang="en-US" altLang="en-US">
                <a:latin typeface="Arial" panose="020B0604020202020204" pitchFamily="34" charset="0"/>
                <a:cs typeface="Arial" panose="020B0604020202020204" pitchFamily="34" charset="0"/>
              </a:rPr>
              <a:pPr eaLnBrk="1" hangingPunct="1"/>
              <a:t>39</a:t>
            </a:fld>
            <a:endParaRPr lang="en-US" altLang="en-US">
              <a:latin typeface="Arial" panose="020B0604020202020204" pitchFamily="34" charset="0"/>
              <a:cs typeface="Arial" panose="020B0604020202020204" pitchFamily="34" charset="0"/>
            </a:endParaRPr>
          </a:p>
        </p:txBody>
      </p:sp>
      <p:sp>
        <p:nvSpPr>
          <p:cNvPr id="72708" name="Rectangle 2"/>
          <p:cNvSpPr>
            <a:spLocks noGrp="1" noRot="1" noChangeAspect="1" noChangeArrowheads="1" noTextEdit="1"/>
          </p:cNvSpPr>
          <p:nvPr>
            <p:ph type="sldImg"/>
          </p:nvPr>
        </p:nvSpPr>
        <p:spPr>
          <a:ln/>
        </p:spPr>
      </p:sp>
      <p:sp>
        <p:nvSpPr>
          <p:cNvPr id="72709"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696548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557BD-DDF5-4ABC-B5B4-149930204A0E}" type="slidenum">
              <a:rPr lang="en-US" smtClean="0"/>
              <a:t>4</a:t>
            </a:fld>
            <a:endParaRPr lang="en-US"/>
          </a:p>
        </p:txBody>
      </p:sp>
    </p:spTree>
    <p:extLst>
      <p:ext uri="{BB962C8B-B14F-4D97-AF65-F5344CB8AC3E}">
        <p14:creationId xmlns:p14="http://schemas.microsoft.com/office/powerpoint/2010/main" val="39249974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7"/>
          <p:cNvSpPr>
            <a:spLocks noGrp="1" noChangeArrowheads="1"/>
          </p:cNvSpPr>
          <p:nvPr>
            <p:ph type="sldNum" sz="quarter" idx="5"/>
          </p:nvPr>
        </p:nvSpPr>
        <p:spPr>
          <a:noFill/>
        </p:spPr>
        <p:txBody>
          <a:bodyPr/>
          <a:lstStyle>
            <a:lvl1pPr defTabSz="927100" eaLnBrk="0" hangingPunct="0">
              <a:defRPr>
                <a:solidFill>
                  <a:schemeClr val="tx1"/>
                </a:solidFill>
                <a:latin typeface="Garamond" panose="02020404030301010803" pitchFamily="18" charset="0"/>
              </a:defRPr>
            </a:lvl1pPr>
            <a:lvl2pPr marL="742950" indent="-285750" defTabSz="927100" eaLnBrk="0" hangingPunct="0">
              <a:defRPr>
                <a:solidFill>
                  <a:schemeClr val="tx1"/>
                </a:solidFill>
                <a:latin typeface="Garamond" panose="02020404030301010803" pitchFamily="18" charset="0"/>
              </a:defRPr>
            </a:lvl2pPr>
            <a:lvl3pPr marL="1143000" indent="-228600" defTabSz="927100" eaLnBrk="0" hangingPunct="0">
              <a:defRPr>
                <a:solidFill>
                  <a:schemeClr val="tx1"/>
                </a:solidFill>
                <a:latin typeface="Garamond" panose="02020404030301010803" pitchFamily="18" charset="0"/>
              </a:defRPr>
            </a:lvl3pPr>
            <a:lvl4pPr marL="1600200" indent="-228600" defTabSz="927100" eaLnBrk="0" hangingPunct="0">
              <a:defRPr>
                <a:solidFill>
                  <a:schemeClr val="tx1"/>
                </a:solidFill>
                <a:latin typeface="Garamond" panose="02020404030301010803" pitchFamily="18" charset="0"/>
              </a:defRPr>
            </a:lvl4pPr>
            <a:lvl5pPr marL="2057400" indent="-228600" defTabSz="927100" eaLnBrk="0" hangingPunct="0">
              <a:defRPr>
                <a:solidFill>
                  <a:schemeClr val="tx1"/>
                </a:solidFill>
                <a:latin typeface="Garamond" panose="02020404030301010803" pitchFamily="18" charset="0"/>
              </a:defRPr>
            </a:lvl5pPr>
            <a:lvl6pPr marL="2514600" indent="-228600" defTabSz="927100" eaLnBrk="0" fontAlgn="base" hangingPunct="0">
              <a:spcBef>
                <a:spcPct val="0"/>
              </a:spcBef>
              <a:spcAft>
                <a:spcPct val="0"/>
              </a:spcAft>
              <a:defRPr>
                <a:solidFill>
                  <a:schemeClr val="tx1"/>
                </a:solidFill>
                <a:latin typeface="Garamond" panose="02020404030301010803" pitchFamily="18" charset="0"/>
              </a:defRPr>
            </a:lvl6pPr>
            <a:lvl7pPr marL="2971800" indent="-228600" defTabSz="927100" eaLnBrk="0" fontAlgn="base" hangingPunct="0">
              <a:spcBef>
                <a:spcPct val="0"/>
              </a:spcBef>
              <a:spcAft>
                <a:spcPct val="0"/>
              </a:spcAft>
              <a:defRPr>
                <a:solidFill>
                  <a:schemeClr val="tx1"/>
                </a:solidFill>
                <a:latin typeface="Garamond" panose="02020404030301010803" pitchFamily="18" charset="0"/>
              </a:defRPr>
            </a:lvl7pPr>
            <a:lvl8pPr marL="3429000" indent="-228600" defTabSz="927100" eaLnBrk="0" fontAlgn="base" hangingPunct="0">
              <a:spcBef>
                <a:spcPct val="0"/>
              </a:spcBef>
              <a:spcAft>
                <a:spcPct val="0"/>
              </a:spcAft>
              <a:defRPr>
                <a:solidFill>
                  <a:schemeClr val="tx1"/>
                </a:solidFill>
                <a:latin typeface="Garamond" panose="02020404030301010803" pitchFamily="18" charset="0"/>
              </a:defRPr>
            </a:lvl8pPr>
            <a:lvl9pPr marL="3886200" indent="-228600" defTabSz="9271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CF21CD79-5083-474F-AF46-FAF1A571D54C}" type="slidenum">
              <a:rPr lang="en-US" altLang="en-US">
                <a:latin typeface="Arial" panose="020B0604020202020204" pitchFamily="34" charset="0"/>
                <a:cs typeface="Arial" panose="020B0604020202020204" pitchFamily="34" charset="0"/>
              </a:rPr>
              <a:pPr eaLnBrk="1" hangingPunct="1"/>
              <a:t>40</a:t>
            </a:fld>
            <a:endParaRPr lang="en-US" altLang="en-US">
              <a:latin typeface="Arial" panose="020B0604020202020204" pitchFamily="34" charset="0"/>
              <a:cs typeface="Arial" panose="020B0604020202020204" pitchFamily="34" charset="0"/>
            </a:endParaRPr>
          </a:p>
        </p:txBody>
      </p:sp>
      <p:sp>
        <p:nvSpPr>
          <p:cNvPr id="73732" name="Rectangle 2"/>
          <p:cNvSpPr>
            <a:spLocks noGrp="1" noRot="1" noChangeAspect="1" noChangeArrowheads="1" noTextEdit="1"/>
          </p:cNvSpPr>
          <p:nvPr>
            <p:ph type="sldImg"/>
          </p:nvPr>
        </p:nvSpPr>
        <p:spPr>
          <a:ln/>
        </p:spPr>
      </p:sp>
      <p:sp>
        <p:nvSpPr>
          <p:cNvPr id="73733" name="Rectangle 3"/>
          <p:cNvSpPr>
            <a:spLocks noGrp="1" noChangeArrowheads="1"/>
          </p:cNvSpPr>
          <p:nvPr>
            <p:ph type="body" idx="1"/>
          </p:nvPr>
        </p:nvSpPr>
        <p:spPr>
          <a:xfrm>
            <a:off x="915988" y="4416425"/>
            <a:ext cx="5026025" cy="4183063"/>
          </a:xfrm>
          <a:noFill/>
        </p:spPr>
        <p:txBody>
          <a:bodyPr/>
          <a:lstStyle/>
          <a:p>
            <a:pPr eaLnBrk="1" hangingPunct="1"/>
            <a:endParaRPr lang="en-US" altLang="en-US"/>
          </a:p>
        </p:txBody>
      </p:sp>
    </p:spTree>
    <p:extLst>
      <p:ext uri="{BB962C8B-B14F-4D97-AF65-F5344CB8AC3E}">
        <p14:creationId xmlns:p14="http://schemas.microsoft.com/office/powerpoint/2010/main" val="23133744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p:spPr>
        <p:txBody>
          <a:bodyPr/>
          <a:lstStyle/>
          <a:p>
            <a:endParaRPr lang="en-US" altLang="en-US" smtClean="0">
              <a:latin typeface="Arial" panose="020B0604020202020204" pitchFamily="34" charset="0"/>
              <a:cs typeface="Arial" panose="020B0604020202020204" pitchFamily="34" charset="0"/>
            </a:endParaRPr>
          </a:p>
        </p:txBody>
      </p:sp>
      <p:sp>
        <p:nvSpPr>
          <p:cNvPr id="74757" name="Slide Number Placeholder 4"/>
          <p:cNvSpPr>
            <a:spLocks noGrp="1"/>
          </p:cNvSpPr>
          <p:nvPr>
            <p:ph type="sldNum" sz="quarter" idx="5"/>
          </p:nvPr>
        </p:nvSpPr>
        <p:spPr>
          <a:xfrm>
            <a:off x="3886200" y="8610600"/>
            <a:ext cx="2743200" cy="465138"/>
          </a:xfrm>
          <a:noFill/>
        </p:spPr>
        <p:txBody>
          <a:bodyPr/>
          <a:lstStyle>
            <a:lvl1pPr defTabSz="927100" eaLnBrk="0" hangingPunct="0">
              <a:defRPr>
                <a:solidFill>
                  <a:schemeClr val="tx1"/>
                </a:solidFill>
                <a:latin typeface="Garamond" panose="02020404030301010803" pitchFamily="18" charset="0"/>
              </a:defRPr>
            </a:lvl1pPr>
            <a:lvl2pPr marL="742950" indent="-285750" defTabSz="927100" eaLnBrk="0" hangingPunct="0">
              <a:defRPr>
                <a:solidFill>
                  <a:schemeClr val="tx1"/>
                </a:solidFill>
                <a:latin typeface="Garamond" panose="02020404030301010803" pitchFamily="18" charset="0"/>
              </a:defRPr>
            </a:lvl2pPr>
            <a:lvl3pPr marL="1143000" indent="-228600" defTabSz="927100" eaLnBrk="0" hangingPunct="0">
              <a:defRPr>
                <a:solidFill>
                  <a:schemeClr val="tx1"/>
                </a:solidFill>
                <a:latin typeface="Garamond" panose="02020404030301010803" pitchFamily="18" charset="0"/>
              </a:defRPr>
            </a:lvl3pPr>
            <a:lvl4pPr marL="1600200" indent="-228600" defTabSz="927100" eaLnBrk="0" hangingPunct="0">
              <a:defRPr>
                <a:solidFill>
                  <a:schemeClr val="tx1"/>
                </a:solidFill>
                <a:latin typeface="Garamond" panose="02020404030301010803" pitchFamily="18" charset="0"/>
              </a:defRPr>
            </a:lvl4pPr>
            <a:lvl5pPr marL="2057400" indent="-228600" defTabSz="927100" eaLnBrk="0" hangingPunct="0">
              <a:defRPr>
                <a:solidFill>
                  <a:schemeClr val="tx1"/>
                </a:solidFill>
                <a:latin typeface="Garamond" panose="02020404030301010803" pitchFamily="18" charset="0"/>
              </a:defRPr>
            </a:lvl5pPr>
            <a:lvl6pPr marL="2514600" indent="-228600" defTabSz="927100" eaLnBrk="0" fontAlgn="base" hangingPunct="0">
              <a:spcBef>
                <a:spcPct val="0"/>
              </a:spcBef>
              <a:spcAft>
                <a:spcPct val="0"/>
              </a:spcAft>
              <a:defRPr>
                <a:solidFill>
                  <a:schemeClr val="tx1"/>
                </a:solidFill>
                <a:latin typeface="Garamond" panose="02020404030301010803" pitchFamily="18" charset="0"/>
              </a:defRPr>
            </a:lvl6pPr>
            <a:lvl7pPr marL="2971800" indent="-228600" defTabSz="927100" eaLnBrk="0" fontAlgn="base" hangingPunct="0">
              <a:spcBef>
                <a:spcPct val="0"/>
              </a:spcBef>
              <a:spcAft>
                <a:spcPct val="0"/>
              </a:spcAft>
              <a:defRPr>
                <a:solidFill>
                  <a:schemeClr val="tx1"/>
                </a:solidFill>
                <a:latin typeface="Garamond" panose="02020404030301010803" pitchFamily="18" charset="0"/>
              </a:defRPr>
            </a:lvl7pPr>
            <a:lvl8pPr marL="3429000" indent="-228600" defTabSz="927100" eaLnBrk="0" fontAlgn="base" hangingPunct="0">
              <a:spcBef>
                <a:spcPct val="0"/>
              </a:spcBef>
              <a:spcAft>
                <a:spcPct val="0"/>
              </a:spcAft>
              <a:defRPr>
                <a:solidFill>
                  <a:schemeClr val="tx1"/>
                </a:solidFill>
                <a:latin typeface="Garamond" panose="02020404030301010803" pitchFamily="18" charset="0"/>
              </a:defRPr>
            </a:lvl8pPr>
            <a:lvl9pPr marL="3886200" indent="-228600" defTabSz="9271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A3F9D554-C13E-4FE2-AACF-61D3EAE1E253}" type="slidenum">
              <a:rPr lang="en-US" altLang="en-US" sz="1100">
                <a:latin typeface="Arial" panose="020B0604020202020204" pitchFamily="34" charset="0"/>
                <a:cs typeface="Arial" panose="020B0604020202020204" pitchFamily="34" charset="0"/>
              </a:rPr>
              <a:pPr eaLnBrk="1" hangingPunct="1"/>
              <a:t>41</a:t>
            </a:fld>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30689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p:spPr>
        <p:txBody>
          <a:bodyPr/>
          <a:lstStyle/>
          <a:p>
            <a:endParaRPr lang="en-US" altLang="en-US"/>
          </a:p>
        </p:txBody>
      </p:sp>
      <p:sp>
        <p:nvSpPr>
          <p:cNvPr id="75781" name="Slide Number Placeholder 4"/>
          <p:cNvSpPr>
            <a:spLocks noGrp="1"/>
          </p:cNvSpPr>
          <p:nvPr>
            <p:ph type="sldNum" sz="quarter" idx="5"/>
          </p:nvPr>
        </p:nvSpPr>
        <p:spPr>
          <a:noFill/>
        </p:spPr>
        <p:txBody>
          <a:bodyPr/>
          <a:lstStyle>
            <a:lvl1pPr defTabSz="927100" eaLnBrk="0" hangingPunct="0">
              <a:defRPr>
                <a:solidFill>
                  <a:schemeClr val="tx1"/>
                </a:solidFill>
                <a:latin typeface="Garamond" panose="02020404030301010803" pitchFamily="18" charset="0"/>
              </a:defRPr>
            </a:lvl1pPr>
            <a:lvl2pPr marL="742950" indent="-285750" defTabSz="927100" eaLnBrk="0" hangingPunct="0">
              <a:defRPr>
                <a:solidFill>
                  <a:schemeClr val="tx1"/>
                </a:solidFill>
                <a:latin typeface="Garamond" panose="02020404030301010803" pitchFamily="18" charset="0"/>
              </a:defRPr>
            </a:lvl2pPr>
            <a:lvl3pPr marL="1143000" indent="-228600" defTabSz="927100" eaLnBrk="0" hangingPunct="0">
              <a:defRPr>
                <a:solidFill>
                  <a:schemeClr val="tx1"/>
                </a:solidFill>
                <a:latin typeface="Garamond" panose="02020404030301010803" pitchFamily="18" charset="0"/>
              </a:defRPr>
            </a:lvl3pPr>
            <a:lvl4pPr marL="1600200" indent="-228600" defTabSz="927100" eaLnBrk="0" hangingPunct="0">
              <a:defRPr>
                <a:solidFill>
                  <a:schemeClr val="tx1"/>
                </a:solidFill>
                <a:latin typeface="Garamond" panose="02020404030301010803" pitchFamily="18" charset="0"/>
              </a:defRPr>
            </a:lvl4pPr>
            <a:lvl5pPr marL="2057400" indent="-228600" defTabSz="927100" eaLnBrk="0" hangingPunct="0">
              <a:defRPr>
                <a:solidFill>
                  <a:schemeClr val="tx1"/>
                </a:solidFill>
                <a:latin typeface="Garamond" panose="02020404030301010803" pitchFamily="18" charset="0"/>
              </a:defRPr>
            </a:lvl5pPr>
            <a:lvl6pPr marL="2514600" indent="-228600" defTabSz="927100" eaLnBrk="0" fontAlgn="base" hangingPunct="0">
              <a:spcBef>
                <a:spcPct val="0"/>
              </a:spcBef>
              <a:spcAft>
                <a:spcPct val="0"/>
              </a:spcAft>
              <a:defRPr>
                <a:solidFill>
                  <a:schemeClr val="tx1"/>
                </a:solidFill>
                <a:latin typeface="Garamond" panose="02020404030301010803" pitchFamily="18" charset="0"/>
              </a:defRPr>
            </a:lvl6pPr>
            <a:lvl7pPr marL="2971800" indent="-228600" defTabSz="927100" eaLnBrk="0" fontAlgn="base" hangingPunct="0">
              <a:spcBef>
                <a:spcPct val="0"/>
              </a:spcBef>
              <a:spcAft>
                <a:spcPct val="0"/>
              </a:spcAft>
              <a:defRPr>
                <a:solidFill>
                  <a:schemeClr val="tx1"/>
                </a:solidFill>
                <a:latin typeface="Garamond" panose="02020404030301010803" pitchFamily="18" charset="0"/>
              </a:defRPr>
            </a:lvl7pPr>
            <a:lvl8pPr marL="3429000" indent="-228600" defTabSz="927100" eaLnBrk="0" fontAlgn="base" hangingPunct="0">
              <a:spcBef>
                <a:spcPct val="0"/>
              </a:spcBef>
              <a:spcAft>
                <a:spcPct val="0"/>
              </a:spcAft>
              <a:defRPr>
                <a:solidFill>
                  <a:schemeClr val="tx1"/>
                </a:solidFill>
                <a:latin typeface="Garamond" panose="02020404030301010803" pitchFamily="18" charset="0"/>
              </a:defRPr>
            </a:lvl8pPr>
            <a:lvl9pPr marL="3886200" indent="-228600" defTabSz="9271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9F6BCF30-667F-4C26-8199-9699AEEF7129}" type="slidenum">
              <a:rPr lang="en-US" altLang="en-US">
                <a:latin typeface="Arial" panose="020B0604020202020204" pitchFamily="34" charset="0"/>
              </a:rPr>
              <a:pPr eaLnBrk="1" hangingPunct="1"/>
              <a:t>42</a:t>
            </a:fld>
            <a:endParaRPr lang="en-US" altLang="en-US">
              <a:latin typeface="Arial" panose="020B0604020202020204" pitchFamily="34" charset="0"/>
            </a:endParaRPr>
          </a:p>
        </p:txBody>
      </p:sp>
    </p:spTree>
    <p:extLst>
      <p:ext uri="{BB962C8B-B14F-4D97-AF65-F5344CB8AC3E}">
        <p14:creationId xmlns:p14="http://schemas.microsoft.com/office/powerpoint/2010/main" val="21973827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p:spPr>
        <p:txBody>
          <a:bodyPr/>
          <a:lstStyle/>
          <a:p>
            <a:endParaRPr lang="en-US" altLang="en-US"/>
          </a:p>
        </p:txBody>
      </p:sp>
      <p:sp>
        <p:nvSpPr>
          <p:cNvPr id="76805" name="Slide Number Placeholder 4"/>
          <p:cNvSpPr>
            <a:spLocks noGrp="1"/>
          </p:cNvSpPr>
          <p:nvPr>
            <p:ph type="sldNum" sz="quarter" idx="5"/>
          </p:nvPr>
        </p:nvSpPr>
        <p:spPr>
          <a:noFill/>
        </p:spPr>
        <p:txBody>
          <a:bodyPr/>
          <a:lstStyle>
            <a:lvl1pPr defTabSz="927100" eaLnBrk="0" hangingPunct="0">
              <a:defRPr>
                <a:solidFill>
                  <a:schemeClr val="tx1"/>
                </a:solidFill>
                <a:latin typeface="Garamond" panose="02020404030301010803" pitchFamily="18" charset="0"/>
              </a:defRPr>
            </a:lvl1pPr>
            <a:lvl2pPr marL="742950" indent="-285750" defTabSz="927100" eaLnBrk="0" hangingPunct="0">
              <a:defRPr>
                <a:solidFill>
                  <a:schemeClr val="tx1"/>
                </a:solidFill>
                <a:latin typeface="Garamond" panose="02020404030301010803" pitchFamily="18" charset="0"/>
              </a:defRPr>
            </a:lvl2pPr>
            <a:lvl3pPr marL="1143000" indent="-228600" defTabSz="927100" eaLnBrk="0" hangingPunct="0">
              <a:defRPr>
                <a:solidFill>
                  <a:schemeClr val="tx1"/>
                </a:solidFill>
                <a:latin typeface="Garamond" panose="02020404030301010803" pitchFamily="18" charset="0"/>
              </a:defRPr>
            </a:lvl3pPr>
            <a:lvl4pPr marL="1600200" indent="-228600" defTabSz="927100" eaLnBrk="0" hangingPunct="0">
              <a:defRPr>
                <a:solidFill>
                  <a:schemeClr val="tx1"/>
                </a:solidFill>
                <a:latin typeface="Garamond" panose="02020404030301010803" pitchFamily="18" charset="0"/>
              </a:defRPr>
            </a:lvl4pPr>
            <a:lvl5pPr marL="2057400" indent="-228600" defTabSz="927100" eaLnBrk="0" hangingPunct="0">
              <a:defRPr>
                <a:solidFill>
                  <a:schemeClr val="tx1"/>
                </a:solidFill>
                <a:latin typeface="Garamond" panose="02020404030301010803" pitchFamily="18" charset="0"/>
              </a:defRPr>
            </a:lvl5pPr>
            <a:lvl6pPr marL="2514600" indent="-228600" defTabSz="927100" eaLnBrk="0" fontAlgn="base" hangingPunct="0">
              <a:spcBef>
                <a:spcPct val="0"/>
              </a:spcBef>
              <a:spcAft>
                <a:spcPct val="0"/>
              </a:spcAft>
              <a:defRPr>
                <a:solidFill>
                  <a:schemeClr val="tx1"/>
                </a:solidFill>
                <a:latin typeface="Garamond" panose="02020404030301010803" pitchFamily="18" charset="0"/>
              </a:defRPr>
            </a:lvl6pPr>
            <a:lvl7pPr marL="2971800" indent="-228600" defTabSz="927100" eaLnBrk="0" fontAlgn="base" hangingPunct="0">
              <a:spcBef>
                <a:spcPct val="0"/>
              </a:spcBef>
              <a:spcAft>
                <a:spcPct val="0"/>
              </a:spcAft>
              <a:defRPr>
                <a:solidFill>
                  <a:schemeClr val="tx1"/>
                </a:solidFill>
                <a:latin typeface="Garamond" panose="02020404030301010803" pitchFamily="18" charset="0"/>
              </a:defRPr>
            </a:lvl7pPr>
            <a:lvl8pPr marL="3429000" indent="-228600" defTabSz="927100" eaLnBrk="0" fontAlgn="base" hangingPunct="0">
              <a:spcBef>
                <a:spcPct val="0"/>
              </a:spcBef>
              <a:spcAft>
                <a:spcPct val="0"/>
              </a:spcAft>
              <a:defRPr>
                <a:solidFill>
                  <a:schemeClr val="tx1"/>
                </a:solidFill>
                <a:latin typeface="Garamond" panose="02020404030301010803" pitchFamily="18" charset="0"/>
              </a:defRPr>
            </a:lvl8pPr>
            <a:lvl9pPr marL="3886200" indent="-228600" defTabSz="9271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A83BDF0A-EC16-419C-A080-64203F63449F}" type="slidenum">
              <a:rPr lang="en-US" altLang="en-US">
                <a:latin typeface="Arial" panose="020B0604020202020204" pitchFamily="34" charset="0"/>
              </a:rPr>
              <a:pPr eaLnBrk="1" hangingPunct="1"/>
              <a:t>43</a:t>
            </a:fld>
            <a:endParaRPr lang="en-US" altLang="en-US">
              <a:latin typeface="Arial" panose="020B0604020202020204" pitchFamily="34" charset="0"/>
            </a:endParaRPr>
          </a:p>
        </p:txBody>
      </p:sp>
    </p:spTree>
    <p:extLst>
      <p:ext uri="{BB962C8B-B14F-4D97-AF65-F5344CB8AC3E}">
        <p14:creationId xmlns:p14="http://schemas.microsoft.com/office/powerpoint/2010/main" val="14746643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556039" y="473359"/>
            <a:ext cx="4043363" cy="2274887"/>
          </a:xfrm>
          <a:ln/>
        </p:spPr>
      </p:sp>
      <p:sp>
        <p:nvSpPr>
          <p:cNvPr id="77827" name="Notes Placeholder 2"/>
          <p:cNvSpPr>
            <a:spLocks noGrp="1"/>
          </p:cNvSpPr>
          <p:nvPr>
            <p:ph type="body" idx="1"/>
          </p:nvPr>
        </p:nvSpPr>
        <p:spPr>
          <a:xfrm>
            <a:off x="685800" y="3048000"/>
            <a:ext cx="5486400" cy="5551488"/>
          </a:xfrm>
          <a:noFill/>
        </p:spPr>
        <p:txBody>
          <a:bodyPr/>
          <a:lstStyle/>
          <a:p>
            <a:endParaRPr lang="en-US" altLang="en-US"/>
          </a:p>
        </p:txBody>
      </p:sp>
      <p:sp>
        <p:nvSpPr>
          <p:cNvPr id="77829" name="Slide Number Placeholder 4"/>
          <p:cNvSpPr>
            <a:spLocks noGrp="1"/>
          </p:cNvSpPr>
          <p:nvPr>
            <p:ph type="sldNum" sz="quarter" idx="5"/>
          </p:nvPr>
        </p:nvSpPr>
        <p:spPr>
          <a:noFill/>
        </p:spPr>
        <p:txBody>
          <a:bodyPr/>
          <a:lstStyle>
            <a:lvl1pPr defTabSz="927100" eaLnBrk="0" hangingPunct="0">
              <a:defRPr>
                <a:solidFill>
                  <a:schemeClr val="tx1"/>
                </a:solidFill>
                <a:latin typeface="Garamond" panose="02020404030301010803" pitchFamily="18" charset="0"/>
              </a:defRPr>
            </a:lvl1pPr>
            <a:lvl2pPr marL="742950" indent="-285750" defTabSz="927100" eaLnBrk="0" hangingPunct="0">
              <a:defRPr>
                <a:solidFill>
                  <a:schemeClr val="tx1"/>
                </a:solidFill>
                <a:latin typeface="Garamond" panose="02020404030301010803" pitchFamily="18" charset="0"/>
              </a:defRPr>
            </a:lvl2pPr>
            <a:lvl3pPr marL="1143000" indent="-228600" defTabSz="927100" eaLnBrk="0" hangingPunct="0">
              <a:defRPr>
                <a:solidFill>
                  <a:schemeClr val="tx1"/>
                </a:solidFill>
                <a:latin typeface="Garamond" panose="02020404030301010803" pitchFamily="18" charset="0"/>
              </a:defRPr>
            </a:lvl3pPr>
            <a:lvl4pPr marL="1600200" indent="-228600" defTabSz="927100" eaLnBrk="0" hangingPunct="0">
              <a:defRPr>
                <a:solidFill>
                  <a:schemeClr val="tx1"/>
                </a:solidFill>
                <a:latin typeface="Garamond" panose="02020404030301010803" pitchFamily="18" charset="0"/>
              </a:defRPr>
            </a:lvl4pPr>
            <a:lvl5pPr marL="2057400" indent="-228600" defTabSz="927100" eaLnBrk="0" hangingPunct="0">
              <a:defRPr>
                <a:solidFill>
                  <a:schemeClr val="tx1"/>
                </a:solidFill>
                <a:latin typeface="Garamond" panose="02020404030301010803" pitchFamily="18" charset="0"/>
              </a:defRPr>
            </a:lvl5pPr>
            <a:lvl6pPr marL="2514600" indent="-228600" defTabSz="927100" eaLnBrk="0" fontAlgn="base" hangingPunct="0">
              <a:spcBef>
                <a:spcPct val="0"/>
              </a:spcBef>
              <a:spcAft>
                <a:spcPct val="0"/>
              </a:spcAft>
              <a:defRPr>
                <a:solidFill>
                  <a:schemeClr val="tx1"/>
                </a:solidFill>
                <a:latin typeface="Garamond" panose="02020404030301010803" pitchFamily="18" charset="0"/>
              </a:defRPr>
            </a:lvl6pPr>
            <a:lvl7pPr marL="2971800" indent="-228600" defTabSz="927100" eaLnBrk="0" fontAlgn="base" hangingPunct="0">
              <a:spcBef>
                <a:spcPct val="0"/>
              </a:spcBef>
              <a:spcAft>
                <a:spcPct val="0"/>
              </a:spcAft>
              <a:defRPr>
                <a:solidFill>
                  <a:schemeClr val="tx1"/>
                </a:solidFill>
                <a:latin typeface="Garamond" panose="02020404030301010803" pitchFamily="18" charset="0"/>
              </a:defRPr>
            </a:lvl7pPr>
            <a:lvl8pPr marL="3429000" indent="-228600" defTabSz="927100" eaLnBrk="0" fontAlgn="base" hangingPunct="0">
              <a:spcBef>
                <a:spcPct val="0"/>
              </a:spcBef>
              <a:spcAft>
                <a:spcPct val="0"/>
              </a:spcAft>
              <a:defRPr>
                <a:solidFill>
                  <a:schemeClr val="tx1"/>
                </a:solidFill>
                <a:latin typeface="Garamond" panose="02020404030301010803" pitchFamily="18" charset="0"/>
              </a:defRPr>
            </a:lvl8pPr>
            <a:lvl9pPr marL="3886200" indent="-228600" defTabSz="9271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8B3DD7E2-5515-4FAA-B143-8F8A2824716A}" type="slidenum">
              <a:rPr lang="en-US" altLang="en-US">
                <a:latin typeface="Arial" panose="020B0604020202020204" pitchFamily="34" charset="0"/>
              </a:rPr>
              <a:pPr eaLnBrk="1" hangingPunct="1"/>
              <a:t>44</a:t>
            </a:fld>
            <a:endParaRPr lang="en-US" altLang="en-US">
              <a:latin typeface="Arial" panose="020B0604020202020204" pitchFamily="34" charset="0"/>
            </a:endParaRPr>
          </a:p>
        </p:txBody>
      </p:sp>
    </p:spTree>
    <p:extLst>
      <p:ext uri="{BB962C8B-B14F-4D97-AF65-F5344CB8AC3E}">
        <p14:creationId xmlns:p14="http://schemas.microsoft.com/office/powerpoint/2010/main" val="25392545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863600" y="771525"/>
            <a:ext cx="5130800" cy="2886075"/>
          </a:xfrm>
          <a:ln/>
        </p:spPr>
      </p:sp>
      <p:sp>
        <p:nvSpPr>
          <p:cNvPr id="78851" name="Notes Placeholder 2"/>
          <p:cNvSpPr>
            <a:spLocks noGrp="1"/>
          </p:cNvSpPr>
          <p:nvPr>
            <p:ph type="body" idx="1"/>
          </p:nvPr>
        </p:nvSpPr>
        <p:spPr>
          <a:xfrm>
            <a:off x="685800" y="3657600"/>
            <a:ext cx="5486400" cy="4941888"/>
          </a:xfrm>
          <a:noFill/>
        </p:spPr>
        <p:txBody>
          <a:bodyPr/>
          <a:lstStyle/>
          <a:p>
            <a:endParaRPr lang="en-US" altLang="en-US" dirty="0"/>
          </a:p>
        </p:txBody>
      </p:sp>
      <p:sp>
        <p:nvSpPr>
          <p:cNvPr id="78854" name="Slide Number Placeholder 5"/>
          <p:cNvSpPr>
            <a:spLocks noGrp="1"/>
          </p:cNvSpPr>
          <p:nvPr>
            <p:ph type="sldNum" sz="quarter" idx="5"/>
          </p:nvPr>
        </p:nvSpPr>
        <p:spPr>
          <a:noFill/>
        </p:spPr>
        <p:txBody>
          <a:bodyPr/>
          <a:lstStyle>
            <a:lvl1pPr defTabSz="927100" eaLnBrk="0" hangingPunct="0">
              <a:defRPr>
                <a:solidFill>
                  <a:schemeClr val="tx1"/>
                </a:solidFill>
                <a:latin typeface="Garamond" panose="02020404030301010803" pitchFamily="18" charset="0"/>
              </a:defRPr>
            </a:lvl1pPr>
            <a:lvl2pPr marL="742950" indent="-285750" defTabSz="927100" eaLnBrk="0" hangingPunct="0">
              <a:defRPr>
                <a:solidFill>
                  <a:schemeClr val="tx1"/>
                </a:solidFill>
                <a:latin typeface="Garamond" panose="02020404030301010803" pitchFamily="18" charset="0"/>
              </a:defRPr>
            </a:lvl2pPr>
            <a:lvl3pPr marL="1143000" indent="-228600" defTabSz="927100" eaLnBrk="0" hangingPunct="0">
              <a:defRPr>
                <a:solidFill>
                  <a:schemeClr val="tx1"/>
                </a:solidFill>
                <a:latin typeface="Garamond" panose="02020404030301010803" pitchFamily="18" charset="0"/>
              </a:defRPr>
            </a:lvl3pPr>
            <a:lvl4pPr marL="1600200" indent="-228600" defTabSz="927100" eaLnBrk="0" hangingPunct="0">
              <a:defRPr>
                <a:solidFill>
                  <a:schemeClr val="tx1"/>
                </a:solidFill>
                <a:latin typeface="Garamond" panose="02020404030301010803" pitchFamily="18" charset="0"/>
              </a:defRPr>
            </a:lvl4pPr>
            <a:lvl5pPr marL="2057400" indent="-228600" defTabSz="927100" eaLnBrk="0" hangingPunct="0">
              <a:defRPr>
                <a:solidFill>
                  <a:schemeClr val="tx1"/>
                </a:solidFill>
                <a:latin typeface="Garamond" panose="02020404030301010803" pitchFamily="18" charset="0"/>
              </a:defRPr>
            </a:lvl5pPr>
            <a:lvl6pPr marL="2514600" indent="-228600" defTabSz="927100" eaLnBrk="0" fontAlgn="base" hangingPunct="0">
              <a:spcBef>
                <a:spcPct val="0"/>
              </a:spcBef>
              <a:spcAft>
                <a:spcPct val="0"/>
              </a:spcAft>
              <a:defRPr>
                <a:solidFill>
                  <a:schemeClr val="tx1"/>
                </a:solidFill>
                <a:latin typeface="Garamond" panose="02020404030301010803" pitchFamily="18" charset="0"/>
              </a:defRPr>
            </a:lvl6pPr>
            <a:lvl7pPr marL="2971800" indent="-228600" defTabSz="927100" eaLnBrk="0" fontAlgn="base" hangingPunct="0">
              <a:spcBef>
                <a:spcPct val="0"/>
              </a:spcBef>
              <a:spcAft>
                <a:spcPct val="0"/>
              </a:spcAft>
              <a:defRPr>
                <a:solidFill>
                  <a:schemeClr val="tx1"/>
                </a:solidFill>
                <a:latin typeface="Garamond" panose="02020404030301010803" pitchFamily="18" charset="0"/>
              </a:defRPr>
            </a:lvl7pPr>
            <a:lvl8pPr marL="3429000" indent="-228600" defTabSz="927100" eaLnBrk="0" fontAlgn="base" hangingPunct="0">
              <a:spcBef>
                <a:spcPct val="0"/>
              </a:spcBef>
              <a:spcAft>
                <a:spcPct val="0"/>
              </a:spcAft>
              <a:defRPr>
                <a:solidFill>
                  <a:schemeClr val="tx1"/>
                </a:solidFill>
                <a:latin typeface="Garamond" panose="02020404030301010803" pitchFamily="18" charset="0"/>
              </a:defRPr>
            </a:lvl8pPr>
            <a:lvl9pPr marL="3886200" indent="-228600" defTabSz="9271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23718681-0E67-473E-8F0F-B9976401858B}" type="slidenum">
              <a:rPr lang="en-US" altLang="en-US">
                <a:latin typeface="Arial" panose="020B0604020202020204" pitchFamily="34" charset="0"/>
              </a:rPr>
              <a:pPr eaLnBrk="1" hangingPunct="1"/>
              <a:t>45</a:t>
            </a:fld>
            <a:endParaRPr lang="en-US" altLang="en-US">
              <a:latin typeface="Arial" panose="020B0604020202020204" pitchFamily="34" charset="0"/>
            </a:endParaRPr>
          </a:p>
        </p:txBody>
      </p:sp>
    </p:spTree>
    <p:extLst>
      <p:ext uri="{BB962C8B-B14F-4D97-AF65-F5344CB8AC3E}">
        <p14:creationId xmlns:p14="http://schemas.microsoft.com/office/powerpoint/2010/main" val="3649205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557BD-DDF5-4ABC-B5B4-149930204A0E}" type="slidenum">
              <a:rPr lang="en-US" smtClean="0"/>
              <a:t>5</a:t>
            </a:fld>
            <a:endParaRPr lang="en-US"/>
          </a:p>
        </p:txBody>
      </p:sp>
    </p:spTree>
    <p:extLst>
      <p:ext uri="{BB962C8B-B14F-4D97-AF65-F5344CB8AC3E}">
        <p14:creationId xmlns:p14="http://schemas.microsoft.com/office/powerpoint/2010/main" val="3070929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557BD-DDF5-4ABC-B5B4-149930204A0E}" type="slidenum">
              <a:rPr lang="en-US" smtClean="0"/>
              <a:t>6</a:t>
            </a:fld>
            <a:endParaRPr lang="en-US"/>
          </a:p>
        </p:txBody>
      </p:sp>
    </p:spTree>
    <p:extLst>
      <p:ext uri="{BB962C8B-B14F-4D97-AF65-F5344CB8AC3E}">
        <p14:creationId xmlns:p14="http://schemas.microsoft.com/office/powerpoint/2010/main" val="3286015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557BD-DDF5-4ABC-B5B4-149930204A0E}" type="slidenum">
              <a:rPr lang="en-US" smtClean="0"/>
              <a:t>7</a:t>
            </a:fld>
            <a:endParaRPr lang="en-US"/>
          </a:p>
        </p:txBody>
      </p:sp>
    </p:spTree>
    <p:extLst>
      <p:ext uri="{BB962C8B-B14F-4D97-AF65-F5344CB8AC3E}">
        <p14:creationId xmlns:p14="http://schemas.microsoft.com/office/powerpoint/2010/main" val="2111636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557BD-DDF5-4ABC-B5B4-149930204A0E}" type="slidenum">
              <a:rPr lang="en-US" smtClean="0"/>
              <a:t>8</a:t>
            </a:fld>
            <a:endParaRPr lang="en-US"/>
          </a:p>
        </p:txBody>
      </p:sp>
    </p:spTree>
    <p:extLst>
      <p:ext uri="{BB962C8B-B14F-4D97-AF65-F5344CB8AC3E}">
        <p14:creationId xmlns:p14="http://schemas.microsoft.com/office/powerpoint/2010/main" val="3030334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endParaRPr lang="en-US" dirty="0"/>
          </a:p>
        </p:txBody>
      </p:sp>
      <p:sp>
        <p:nvSpPr>
          <p:cNvPr id="4" name="Slide Number Placeholder 3"/>
          <p:cNvSpPr>
            <a:spLocks noGrp="1"/>
          </p:cNvSpPr>
          <p:nvPr>
            <p:ph type="sldNum" sz="quarter" idx="10"/>
          </p:nvPr>
        </p:nvSpPr>
        <p:spPr/>
        <p:txBody>
          <a:bodyPr/>
          <a:lstStyle/>
          <a:p>
            <a:fld id="{3D5557BD-DDF5-4ABC-B5B4-149930204A0E}" type="slidenum">
              <a:rPr lang="en-US" smtClean="0"/>
              <a:t>9</a:t>
            </a:fld>
            <a:endParaRPr lang="en-US"/>
          </a:p>
        </p:txBody>
      </p:sp>
    </p:spTree>
    <p:extLst>
      <p:ext uri="{BB962C8B-B14F-4D97-AF65-F5344CB8AC3E}">
        <p14:creationId xmlns:p14="http://schemas.microsoft.com/office/powerpoint/2010/main" val="34291236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wmf"/><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2.wmf"/><Relationship Id="rId5" Type="http://schemas.openxmlformats.org/officeDocument/2006/relationships/image" Target="../media/image13.jpeg"/><Relationship Id="rId4" Type="http://schemas.openxmlformats.org/officeDocument/2006/relationships/image" Target="../media/image12.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17.jpeg"/><Relationship Id="rId4" Type="http://schemas.openxmlformats.org/officeDocument/2006/relationships/image" Target="../media/image16.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989"/>
            <a:ext cx="12276206" cy="6938015"/>
          </a:xfrm>
          <a:prstGeom prst="rect">
            <a:avLst/>
          </a:prstGeom>
        </p:spPr>
      </p:pic>
      <p:sp>
        <p:nvSpPr>
          <p:cNvPr id="2" name="Title 1"/>
          <p:cNvSpPr>
            <a:spLocks noGrp="1"/>
          </p:cNvSpPr>
          <p:nvPr>
            <p:ph type="ctrTitle" hasCustomPrompt="1"/>
          </p:nvPr>
        </p:nvSpPr>
        <p:spPr>
          <a:xfrm>
            <a:off x="609213" y="3964579"/>
            <a:ext cx="4462290" cy="1058382"/>
          </a:xfrm>
        </p:spPr>
        <p:txBody>
          <a:bodyPr anchor="t">
            <a:normAutofit/>
          </a:bodyPr>
          <a:lstStyle>
            <a:lvl1pPr algn="l">
              <a:lnSpc>
                <a:spcPct val="80000"/>
              </a:lnSpc>
              <a:defRPr sz="3800" baseline="0">
                <a:solidFill>
                  <a:schemeClr val="tx1">
                    <a:lumMod val="75000"/>
                    <a:lumOff val="25000"/>
                  </a:schemeClr>
                </a:solidFill>
                <a:latin typeface="Arial"/>
                <a:cs typeface="Arial"/>
              </a:defRPr>
            </a:lvl1pPr>
          </a:lstStyle>
          <a:p>
            <a:r>
              <a:rPr lang="en-US" dirty="0" smtClean="0"/>
              <a:t>Click to Add Title Here</a:t>
            </a:r>
            <a:endParaRPr lang="en-US" dirty="0"/>
          </a:p>
        </p:txBody>
      </p:sp>
      <p:sp>
        <p:nvSpPr>
          <p:cNvPr id="3" name="Subtitle 2"/>
          <p:cNvSpPr>
            <a:spLocks noGrp="1"/>
          </p:cNvSpPr>
          <p:nvPr>
            <p:ph type="subTitle" idx="1" hasCustomPrompt="1"/>
          </p:nvPr>
        </p:nvSpPr>
        <p:spPr>
          <a:xfrm>
            <a:off x="617885" y="5086058"/>
            <a:ext cx="4471691" cy="548381"/>
          </a:xfrm>
        </p:spPr>
        <p:txBody>
          <a:bodyPr>
            <a:normAutofit/>
          </a:bodyPr>
          <a:lstStyle>
            <a:lvl1pPr marL="0" indent="0" algn="l">
              <a:buNone/>
              <a:defRPr sz="2200" baseline="0">
                <a:solidFill>
                  <a:schemeClr val="tx1">
                    <a:lumMod val="75000"/>
                    <a:lumOff val="25000"/>
                  </a:schemeClr>
                </a:solidFill>
                <a:latin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Add Subtitle Here</a:t>
            </a:r>
            <a:endParaRPr lang="en-US" dirty="0"/>
          </a:p>
        </p:txBody>
      </p:sp>
    </p:spTree>
    <p:extLst>
      <p:ext uri="{BB962C8B-B14F-4D97-AF65-F5344CB8AC3E}">
        <p14:creationId xmlns:p14="http://schemas.microsoft.com/office/powerpoint/2010/main" val="18387797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photo right 2">
    <p:spTree>
      <p:nvGrpSpPr>
        <p:cNvPr id="1" name=""/>
        <p:cNvGrpSpPr/>
        <p:nvPr/>
      </p:nvGrpSpPr>
      <p:grpSpPr>
        <a:xfrm>
          <a:off x="0" y="0"/>
          <a:ext cx="0" cy="0"/>
          <a:chOff x="0" y="0"/>
          <a:chExt cx="0" cy="0"/>
        </a:xfrm>
      </p:grpSpPr>
      <p:sp>
        <p:nvSpPr>
          <p:cNvPr id="17" name="Picture Placeholder 2"/>
          <p:cNvSpPr>
            <a:spLocks noGrp="1"/>
          </p:cNvSpPr>
          <p:nvPr>
            <p:ph type="pic" sz="quarter" idx="25" hasCustomPrompt="1"/>
          </p:nvPr>
        </p:nvSpPr>
        <p:spPr>
          <a:xfrm>
            <a:off x="5647269" y="1516402"/>
            <a:ext cx="4343398" cy="4621932"/>
          </a:xfrm>
          <a:prstGeom prst="rect">
            <a:avLst/>
          </a:prstGeom>
          <a:noFill/>
        </p:spPr>
        <p:txBody>
          <a:bodyPr anchor="ctr"/>
          <a:lstStyle>
            <a:lvl1pPr marL="0" indent="0" algn="ctr">
              <a:buNone/>
              <a:defRPr sz="2000" i="1" baseline="0">
                <a:solidFill>
                  <a:schemeClr val="tx2">
                    <a:lumMod val="90000"/>
                  </a:schemeClr>
                </a:solidFill>
              </a:defRPr>
            </a:lvl1pPr>
          </a:lstStyle>
          <a:p>
            <a:r>
              <a:rPr lang="en-US" dirty="0" smtClean="0"/>
              <a:t>Insert Photo Here</a:t>
            </a:r>
            <a:endParaRPr lang="en-US" dirty="0"/>
          </a:p>
        </p:txBody>
      </p:sp>
      <p:sp>
        <p:nvSpPr>
          <p:cNvPr id="10" name="Text Placeholder 9"/>
          <p:cNvSpPr>
            <a:spLocks noGrp="1"/>
          </p:cNvSpPr>
          <p:nvPr>
            <p:ph type="body" sz="quarter" idx="11" hasCustomPrompt="1"/>
          </p:nvPr>
        </p:nvSpPr>
        <p:spPr>
          <a:xfrm>
            <a:off x="833485" y="945770"/>
            <a:ext cx="9194380" cy="474662"/>
          </a:xfrm>
        </p:spPr>
        <p:txBody>
          <a:bodyPr anchor="b">
            <a:normAutofit/>
          </a:bodyPr>
          <a:lstStyle>
            <a:lvl1pPr>
              <a:defRPr sz="2400" baseline="0">
                <a:solidFill>
                  <a:schemeClr val="accent1"/>
                </a:solidFill>
              </a:defRPr>
            </a:lvl1pPr>
          </a:lstStyle>
          <a:p>
            <a:pPr lvl="0"/>
            <a:r>
              <a:rPr lang="en-US" dirty="0" smtClean="0"/>
              <a:t>Click to Subtitle Here</a:t>
            </a:r>
            <a:endParaRPr lang="en-US" dirty="0"/>
          </a:p>
        </p:txBody>
      </p:sp>
      <p:sp>
        <p:nvSpPr>
          <p:cNvPr id="11" name="Title 1"/>
          <p:cNvSpPr>
            <a:spLocks noGrp="1"/>
          </p:cNvSpPr>
          <p:nvPr>
            <p:ph type="title" hasCustomPrompt="1"/>
          </p:nvPr>
        </p:nvSpPr>
        <p:spPr>
          <a:xfrm>
            <a:off x="838200" y="365126"/>
            <a:ext cx="9189307" cy="491802"/>
          </a:xfrm>
        </p:spPr>
        <p:txBody>
          <a:bodyPr anchor="b"/>
          <a:lstStyle/>
          <a:p>
            <a:r>
              <a:rPr lang="en-US" dirty="0" smtClean="0">
                <a:solidFill>
                  <a:schemeClr val="tx2"/>
                </a:solidFill>
              </a:rPr>
              <a:t>Click to Add Title Here</a:t>
            </a:r>
            <a:endParaRPr lang="en-US" dirty="0">
              <a:solidFill>
                <a:schemeClr val="tx2"/>
              </a:solidFill>
            </a:endParaRPr>
          </a:p>
        </p:txBody>
      </p:sp>
      <p:sp>
        <p:nvSpPr>
          <p:cNvPr id="12" name="Content Placeholder 3"/>
          <p:cNvSpPr>
            <a:spLocks noGrp="1"/>
          </p:cNvSpPr>
          <p:nvPr>
            <p:ph sz="half" idx="26" hasCustomPrompt="1"/>
          </p:nvPr>
        </p:nvSpPr>
        <p:spPr>
          <a:xfrm>
            <a:off x="831174" y="1509553"/>
            <a:ext cx="4484247" cy="4704979"/>
          </a:xfrm>
        </p:spPr>
        <p:txBody>
          <a:bodyPr/>
          <a:lstStyle>
            <a:lvl1pPr marL="4572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defRPr sz="1800">
                <a:solidFill>
                  <a:schemeClr val="tx2"/>
                </a:solidFill>
              </a:defRPr>
            </a:lvl2pPr>
            <a:lvl3pPr>
              <a:defRPr sz="1600" baseline="0">
                <a:solidFill>
                  <a:schemeClr val="tx2"/>
                </a:solidFill>
              </a:defRPr>
            </a:lvl3pPr>
            <a:lvl4pPr>
              <a:defRPr sz="1600">
                <a:solidFill>
                  <a:schemeClr val="tx2"/>
                </a:solidFill>
              </a:defRPr>
            </a:lvl4pPr>
            <a:lvl5pPr>
              <a:defRPr sz="1600">
                <a:solidFill>
                  <a:schemeClr val="tx2"/>
                </a:solidFill>
              </a:defRPr>
            </a:lvl5pPr>
          </a:lstStyle>
          <a:p>
            <a:pPr marL="4572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smtClean="0"/>
              <a:t>Click to add text here</a:t>
            </a:r>
          </a:p>
          <a:p>
            <a:pPr lvl="1"/>
            <a:r>
              <a:rPr lang="en-US" dirty="0" smtClean="0"/>
              <a:t>First level bullet point</a:t>
            </a:r>
          </a:p>
          <a:p>
            <a:pPr lvl="2"/>
            <a:r>
              <a:rPr lang="en-US" dirty="0" smtClean="0"/>
              <a:t>Second level bullet point</a:t>
            </a:r>
          </a:p>
          <a:p>
            <a:pPr lvl="3"/>
            <a:r>
              <a:rPr lang="en-US" dirty="0" smtClean="0"/>
              <a:t>Third level bullet point</a:t>
            </a:r>
          </a:p>
          <a:p>
            <a:pPr lvl="4"/>
            <a:r>
              <a:rPr lang="en-US" dirty="0" smtClean="0"/>
              <a:t>Fourth level bullet point</a:t>
            </a:r>
            <a:endParaRPr lang="en-US" dirty="0"/>
          </a:p>
        </p:txBody>
      </p:sp>
    </p:spTree>
    <p:extLst>
      <p:ext uri="{BB962C8B-B14F-4D97-AF65-F5344CB8AC3E}">
        <p14:creationId xmlns:p14="http://schemas.microsoft.com/office/powerpoint/2010/main" val="1643337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photo left 1">
    <p:spTree>
      <p:nvGrpSpPr>
        <p:cNvPr id="1" name=""/>
        <p:cNvGrpSpPr/>
        <p:nvPr/>
      </p:nvGrpSpPr>
      <p:grpSpPr>
        <a:xfrm>
          <a:off x="0" y="0"/>
          <a:ext cx="0" cy="0"/>
          <a:chOff x="0" y="0"/>
          <a:chExt cx="0" cy="0"/>
        </a:xfrm>
      </p:grpSpPr>
      <p:sp>
        <p:nvSpPr>
          <p:cNvPr id="12" name="Content Placeholder 3"/>
          <p:cNvSpPr>
            <a:spLocks noGrp="1"/>
          </p:cNvSpPr>
          <p:nvPr>
            <p:ph sz="half" idx="11" hasCustomPrompt="1"/>
          </p:nvPr>
        </p:nvSpPr>
        <p:spPr>
          <a:xfrm>
            <a:off x="5517474" y="1001554"/>
            <a:ext cx="4484247" cy="4726146"/>
          </a:xfrm>
        </p:spPr>
        <p:txBody>
          <a:bodyPr/>
          <a:lstStyle>
            <a:lvl1pPr marL="4572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defRPr sz="1800">
                <a:solidFill>
                  <a:schemeClr val="tx2"/>
                </a:solidFill>
              </a:defRPr>
            </a:lvl2pPr>
            <a:lvl3pPr>
              <a:defRPr sz="1600" baseline="0">
                <a:solidFill>
                  <a:schemeClr val="tx2"/>
                </a:solidFill>
              </a:defRPr>
            </a:lvl3pPr>
            <a:lvl4pPr>
              <a:defRPr sz="1600">
                <a:solidFill>
                  <a:schemeClr val="tx2"/>
                </a:solidFill>
              </a:defRPr>
            </a:lvl4pPr>
            <a:lvl5pPr>
              <a:defRPr sz="1600">
                <a:solidFill>
                  <a:schemeClr val="tx2"/>
                </a:solidFill>
              </a:defRPr>
            </a:lvl5pPr>
          </a:lstStyle>
          <a:p>
            <a:pPr marL="4572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smtClean="0"/>
              <a:t>Click to add text here</a:t>
            </a:r>
          </a:p>
          <a:p>
            <a:pPr lvl="1"/>
            <a:r>
              <a:rPr lang="en-US" dirty="0" smtClean="0"/>
              <a:t>First level bullet point</a:t>
            </a:r>
          </a:p>
          <a:p>
            <a:pPr lvl="2"/>
            <a:r>
              <a:rPr lang="en-US" dirty="0" smtClean="0"/>
              <a:t>Second level bullet point</a:t>
            </a:r>
          </a:p>
          <a:p>
            <a:pPr lvl="3"/>
            <a:r>
              <a:rPr lang="en-US" dirty="0" smtClean="0"/>
              <a:t>Third level bullet point</a:t>
            </a:r>
          </a:p>
          <a:p>
            <a:pPr lvl="4"/>
            <a:r>
              <a:rPr lang="en-US" dirty="0" smtClean="0"/>
              <a:t>Fourth level bullet point</a:t>
            </a:r>
            <a:endParaRPr lang="en-US" dirty="0"/>
          </a:p>
        </p:txBody>
      </p:sp>
      <p:sp>
        <p:nvSpPr>
          <p:cNvPr id="6" name="Title 1"/>
          <p:cNvSpPr>
            <a:spLocks noGrp="1"/>
          </p:cNvSpPr>
          <p:nvPr>
            <p:ph type="title" hasCustomPrompt="1"/>
          </p:nvPr>
        </p:nvSpPr>
        <p:spPr>
          <a:xfrm>
            <a:off x="838201" y="365126"/>
            <a:ext cx="9157020" cy="491802"/>
          </a:xfrm>
        </p:spPr>
        <p:txBody>
          <a:bodyPr anchor="b"/>
          <a:lstStyle/>
          <a:p>
            <a:r>
              <a:rPr lang="en-US" dirty="0" smtClean="0">
                <a:solidFill>
                  <a:schemeClr val="tx2"/>
                </a:solidFill>
              </a:rPr>
              <a:t>Click to Add Title Here</a:t>
            </a:r>
            <a:endParaRPr lang="en-US" dirty="0">
              <a:solidFill>
                <a:schemeClr val="tx2"/>
              </a:solidFill>
            </a:endParaRPr>
          </a:p>
        </p:txBody>
      </p:sp>
      <p:sp>
        <p:nvSpPr>
          <p:cNvPr id="7" name="Text Placeholder 9"/>
          <p:cNvSpPr>
            <a:spLocks noGrp="1"/>
          </p:cNvSpPr>
          <p:nvPr>
            <p:ph type="body" sz="quarter" idx="12" hasCustomPrompt="1"/>
          </p:nvPr>
        </p:nvSpPr>
        <p:spPr>
          <a:xfrm>
            <a:off x="833485" y="945770"/>
            <a:ext cx="4500515" cy="474662"/>
          </a:xfrm>
        </p:spPr>
        <p:txBody>
          <a:bodyPr anchor="b">
            <a:normAutofit/>
          </a:bodyPr>
          <a:lstStyle>
            <a:lvl1pPr>
              <a:defRPr sz="2400" baseline="0">
                <a:solidFill>
                  <a:schemeClr val="accent1"/>
                </a:solidFill>
              </a:defRPr>
            </a:lvl1pPr>
          </a:lstStyle>
          <a:p>
            <a:pPr lvl="0"/>
            <a:r>
              <a:rPr lang="en-US" dirty="0" smtClean="0"/>
              <a:t>Click to Subtitle Here</a:t>
            </a:r>
            <a:endParaRPr lang="en-US" dirty="0"/>
          </a:p>
        </p:txBody>
      </p:sp>
      <p:sp>
        <p:nvSpPr>
          <p:cNvPr id="8" name="Picture Placeholder 2"/>
          <p:cNvSpPr>
            <a:spLocks noGrp="1"/>
          </p:cNvSpPr>
          <p:nvPr>
            <p:ph type="pic" idx="13" hasCustomPrompt="1"/>
          </p:nvPr>
        </p:nvSpPr>
        <p:spPr>
          <a:xfrm>
            <a:off x="826555" y="1548603"/>
            <a:ext cx="4482998" cy="4179097"/>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to add picture here</a:t>
            </a:r>
            <a:endParaRPr lang="en-US" dirty="0"/>
          </a:p>
        </p:txBody>
      </p:sp>
    </p:spTree>
    <p:extLst>
      <p:ext uri="{BB962C8B-B14F-4D97-AF65-F5344CB8AC3E}">
        <p14:creationId xmlns:p14="http://schemas.microsoft.com/office/powerpoint/2010/main" val="2451843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photo left 2">
    <p:spTree>
      <p:nvGrpSpPr>
        <p:cNvPr id="1" name=""/>
        <p:cNvGrpSpPr/>
        <p:nvPr/>
      </p:nvGrpSpPr>
      <p:grpSpPr>
        <a:xfrm>
          <a:off x="0" y="0"/>
          <a:ext cx="0" cy="0"/>
          <a:chOff x="0" y="0"/>
          <a:chExt cx="0" cy="0"/>
        </a:xfrm>
      </p:grpSpPr>
      <p:sp>
        <p:nvSpPr>
          <p:cNvPr id="17" name="Picture Placeholder 2"/>
          <p:cNvSpPr>
            <a:spLocks noGrp="1"/>
          </p:cNvSpPr>
          <p:nvPr>
            <p:ph type="pic" sz="quarter" idx="25" hasCustomPrompt="1"/>
          </p:nvPr>
        </p:nvSpPr>
        <p:spPr>
          <a:xfrm>
            <a:off x="838202" y="1516402"/>
            <a:ext cx="4343398" cy="4621932"/>
          </a:xfrm>
          <a:prstGeom prst="rect">
            <a:avLst/>
          </a:prstGeom>
          <a:noFill/>
        </p:spPr>
        <p:txBody>
          <a:bodyPr anchor="ctr"/>
          <a:lstStyle>
            <a:lvl1pPr marL="0" indent="0" algn="ctr">
              <a:buNone/>
              <a:defRPr sz="2000" i="1" baseline="0">
                <a:solidFill>
                  <a:schemeClr val="tx2">
                    <a:lumMod val="90000"/>
                  </a:schemeClr>
                </a:solidFill>
              </a:defRPr>
            </a:lvl1pPr>
          </a:lstStyle>
          <a:p>
            <a:r>
              <a:rPr lang="en-US" dirty="0" smtClean="0"/>
              <a:t>Insert Photo Here</a:t>
            </a:r>
            <a:endParaRPr lang="en-US" dirty="0"/>
          </a:p>
        </p:txBody>
      </p:sp>
      <p:sp>
        <p:nvSpPr>
          <p:cNvPr id="10" name="Text Placeholder 9"/>
          <p:cNvSpPr>
            <a:spLocks noGrp="1"/>
          </p:cNvSpPr>
          <p:nvPr>
            <p:ph type="body" sz="quarter" idx="11" hasCustomPrompt="1"/>
          </p:nvPr>
        </p:nvSpPr>
        <p:spPr>
          <a:xfrm>
            <a:off x="833485" y="945770"/>
            <a:ext cx="9194380" cy="474662"/>
          </a:xfrm>
        </p:spPr>
        <p:txBody>
          <a:bodyPr anchor="b">
            <a:normAutofit/>
          </a:bodyPr>
          <a:lstStyle>
            <a:lvl1pPr>
              <a:defRPr sz="2400" baseline="0">
                <a:solidFill>
                  <a:schemeClr val="accent1"/>
                </a:solidFill>
              </a:defRPr>
            </a:lvl1pPr>
          </a:lstStyle>
          <a:p>
            <a:pPr lvl="0"/>
            <a:r>
              <a:rPr lang="en-US" dirty="0" smtClean="0"/>
              <a:t>Click to Subtitle Here</a:t>
            </a:r>
            <a:endParaRPr lang="en-US" dirty="0"/>
          </a:p>
        </p:txBody>
      </p:sp>
      <p:sp>
        <p:nvSpPr>
          <p:cNvPr id="11" name="Title 1"/>
          <p:cNvSpPr>
            <a:spLocks noGrp="1"/>
          </p:cNvSpPr>
          <p:nvPr>
            <p:ph type="title" hasCustomPrompt="1"/>
          </p:nvPr>
        </p:nvSpPr>
        <p:spPr>
          <a:xfrm>
            <a:off x="838200" y="365126"/>
            <a:ext cx="9189307" cy="491802"/>
          </a:xfrm>
        </p:spPr>
        <p:txBody>
          <a:bodyPr anchor="b"/>
          <a:lstStyle/>
          <a:p>
            <a:r>
              <a:rPr lang="en-US" dirty="0" smtClean="0">
                <a:solidFill>
                  <a:schemeClr val="tx2"/>
                </a:solidFill>
              </a:rPr>
              <a:t>Click to Add Title Here</a:t>
            </a:r>
            <a:endParaRPr lang="en-US" dirty="0">
              <a:solidFill>
                <a:schemeClr val="tx2"/>
              </a:solidFill>
            </a:endParaRPr>
          </a:p>
        </p:txBody>
      </p:sp>
      <p:sp>
        <p:nvSpPr>
          <p:cNvPr id="12" name="Content Placeholder 3"/>
          <p:cNvSpPr>
            <a:spLocks noGrp="1"/>
          </p:cNvSpPr>
          <p:nvPr>
            <p:ph sz="half" idx="26" hasCustomPrompt="1"/>
          </p:nvPr>
        </p:nvSpPr>
        <p:spPr>
          <a:xfrm>
            <a:off x="5326974" y="1509554"/>
            <a:ext cx="4484247" cy="4628780"/>
          </a:xfrm>
        </p:spPr>
        <p:txBody>
          <a:bodyPr/>
          <a:lstStyle>
            <a:lvl1pPr marL="4572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defRPr sz="1800">
                <a:solidFill>
                  <a:schemeClr val="tx2"/>
                </a:solidFill>
              </a:defRPr>
            </a:lvl2pPr>
            <a:lvl3pPr>
              <a:defRPr sz="1600" baseline="0">
                <a:solidFill>
                  <a:schemeClr val="tx2"/>
                </a:solidFill>
              </a:defRPr>
            </a:lvl3pPr>
            <a:lvl4pPr>
              <a:defRPr sz="1600">
                <a:solidFill>
                  <a:schemeClr val="tx2"/>
                </a:solidFill>
              </a:defRPr>
            </a:lvl4pPr>
            <a:lvl5pPr>
              <a:defRPr sz="1600">
                <a:solidFill>
                  <a:schemeClr val="tx2"/>
                </a:solidFill>
              </a:defRPr>
            </a:lvl5pPr>
          </a:lstStyle>
          <a:p>
            <a:pPr marL="4572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smtClean="0"/>
              <a:t>Click to add text here</a:t>
            </a:r>
          </a:p>
          <a:p>
            <a:pPr lvl="1"/>
            <a:r>
              <a:rPr lang="en-US" dirty="0" smtClean="0"/>
              <a:t>First level bullet point</a:t>
            </a:r>
          </a:p>
          <a:p>
            <a:pPr lvl="2"/>
            <a:r>
              <a:rPr lang="en-US" dirty="0" smtClean="0"/>
              <a:t>Second level bullet point</a:t>
            </a:r>
          </a:p>
          <a:p>
            <a:pPr lvl="3"/>
            <a:r>
              <a:rPr lang="en-US" dirty="0" smtClean="0"/>
              <a:t>Third level bullet point</a:t>
            </a:r>
          </a:p>
          <a:p>
            <a:pPr lvl="4"/>
            <a:r>
              <a:rPr lang="en-US" dirty="0" smtClean="0"/>
              <a:t>Fourth level bullet point</a:t>
            </a:r>
            <a:endParaRPr lang="en-US" dirty="0"/>
          </a:p>
        </p:txBody>
      </p:sp>
    </p:spTree>
    <p:extLst>
      <p:ext uri="{BB962C8B-B14F-4D97-AF65-F5344CB8AC3E}">
        <p14:creationId xmlns:p14="http://schemas.microsoft.com/office/powerpoint/2010/main" val="3818750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Collage ">
    <p:spTree>
      <p:nvGrpSpPr>
        <p:cNvPr id="1" name=""/>
        <p:cNvGrpSpPr/>
        <p:nvPr/>
      </p:nvGrpSpPr>
      <p:grpSpPr>
        <a:xfrm>
          <a:off x="0" y="0"/>
          <a:ext cx="0" cy="0"/>
          <a:chOff x="0" y="0"/>
          <a:chExt cx="0" cy="0"/>
        </a:xfrm>
      </p:grpSpPr>
      <p:sp>
        <p:nvSpPr>
          <p:cNvPr id="7" name="Picture Placeholder 2"/>
          <p:cNvSpPr>
            <a:spLocks noGrp="1"/>
          </p:cNvSpPr>
          <p:nvPr>
            <p:ph type="pic" sz="quarter" idx="23" hasCustomPrompt="1"/>
          </p:nvPr>
        </p:nvSpPr>
        <p:spPr>
          <a:xfrm>
            <a:off x="6092454" y="3955312"/>
            <a:ext cx="6099546" cy="2376040"/>
          </a:xfrm>
          <a:prstGeom prst="rect">
            <a:avLst/>
          </a:prstGeom>
          <a:noFill/>
        </p:spPr>
        <p:txBody>
          <a:bodyPr anchor="ctr"/>
          <a:lstStyle>
            <a:lvl1pPr marL="0" indent="0" algn="ctr">
              <a:buNone/>
              <a:defRPr sz="2000" i="1" baseline="0">
                <a:solidFill>
                  <a:schemeClr val="tx2">
                    <a:lumMod val="90000"/>
                  </a:schemeClr>
                </a:solidFill>
              </a:defRPr>
            </a:lvl1pPr>
          </a:lstStyle>
          <a:p>
            <a:r>
              <a:rPr lang="en-US" dirty="0" smtClean="0"/>
              <a:t>Insert Photo Here</a:t>
            </a:r>
            <a:endParaRPr lang="en-US" dirty="0"/>
          </a:p>
        </p:txBody>
      </p:sp>
      <p:sp>
        <p:nvSpPr>
          <p:cNvPr id="8" name="Picture Placeholder 2"/>
          <p:cNvSpPr>
            <a:spLocks noGrp="1"/>
          </p:cNvSpPr>
          <p:nvPr>
            <p:ph type="pic" sz="quarter" idx="24" hasCustomPrompt="1"/>
          </p:nvPr>
        </p:nvSpPr>
        <p:spPr>
          <a:xfrm>
            <a:off x="1" y="3955312"/>
            <a:ext cx="5986130" cy="2376040"/>
          </a:xfrm>
          <a:prstGeom prst="rect">
            <a:avLst/>
          </a:prstGeom>
          <a:noFill/>
        </p:spPr>
        <p:txBody>
          <a:bodyPr anchor="ctr"/>
          <a:lstStyle>
            <a:lvl1pPr marL="0" indent="0" algn="ctr">
              <a:buNone/>
              <a:defRPr sz="2000" i="1" baseline="0">
                <a:solidFill>
                  <a:schemeClr val="tx2">
                    <a:lumMod val="90000"/>
                  </a:schemeClr>
                </a:solidFill>
              </a:defRPr>
            </a:lvl1pPr>
          </a:lstStyle>
          <a:p>
            <a:r>
              <a:rPr lang="en-US" dirty="0" smtClean="0"/>
              <a:t>Insert Photo Here</a:t>
            </a:r>
            <a:endParaRPr lang="en-US" dirty="0"/>
          </a:p>
        </p:txBody>
      </p:sp>
      <p:sp>
        <p:nvSpPr>
          <p:cNvPr id="17" name="Picture Placeholder 2"/>
          <p:cNvSpPr>
            <a:spLocks noGrp="1"/>
          </p:cNvSpPr>
          <p:nvPr>
            <p:ph type="pic" sz="quarter" idx="25" hasCustomPrompt="1"/>
          </p:nvPr>
        </p:nvSpPr>
        <p:spPr>
          <a:xfrm>
            <a:off x="1" y="1431734"/>
            <a:ext cx="3995115" cy="2376040"/>
          </a:xfrm>
          <a:prstGeom prst="rect">
            <a:avLst/>
          </a:prstGeom>
          <a:noFill/>
        </p:spPr>
        <p:txBody>
          <a:bodyPr anchor="ctr"/>
          <a:lstStyle>
            <a:lvl1pPr marL="0" indent="0" algn="ctr">
              <a:buNone/>
              <a:defRPr sz="2000" i="1" baseline="0">
                <a:solidFill>
                  <a:schemeClr val="tx2">
                    <a:lumMod val="90000"/>
                  </a:schemeClr>
                </a:solidFill>
              </a:defRPr>
            </a:lvl1pPr>
          </a:lstStyle>
          <a:p>
            <a:r>
              <a:rPr lang="en-US" dirty="0" smtClean="0"/>
              <a:t>Insert Photo Here</a:t>
            </a:r>
            <a:endParaRPr lang="en-US" dirty="0"/>
          </a:p>
        </p:txBody>
      </p:sp>
      <p:sp>
        <p:nvSpPr>
          <p:cNvPr id="18" name="Picture Placeholder 2"/>
          <p:cNvSpPr>
            <a:spLocks noGrp="1"/>
          </p:cNvSpPr>
          <p:nvPr>
            <p:ph type="pic" sz="quarter" idx="26" hasCustomPrompt="1"/>
          </p:nvPr>
        </p:nvSpPr>
        <p:spPr>
          <a:xfrm>
            <a:off x="4098443" y="1431734"/>
            <a:ext cx="3995115" cy="2376040"/>
          </a:xfrm>
          <a:prstGeom prst="rect">
            <a:avLst/>
          </a:prstGeom>
          <a:noFill/>
        </p:spPr>
        <p:txBody>
          <a:bodyPr anchor="ctr"/>
          <a:lstStyle>
            <a:lvl1pPr marL="0" indent="0" algn="ctr">
              <a:buNone/>
              <a:defRPr sz="2000" i="1" baseline="0">
                <a:solidFill>
                  <a:schemeClr val="tx2">
                    <a:lumMod val="90000"/>
                  </a:schemeClr>
                </a:solidFill>
              </a:defRPr>
            </a:lvl1pPr>
          </a:lstStyle>
          <a:p>
            <a:r>
              <a:rPr lang="en-US" dirty="0" smtClean="0"/>
              <a:t>Insert Photo Here</a:t>
            </a:r>
            <a:endParaRPr lang="en-US" dirty="0"/>
          </a:p>
        </p:txBody>
      </p:sp>
      <p:sp>
        <p:nvSpPr>
          <p:cNvPr id="19" name="Picture Placeholder 2"/>
          <p:cNvSpPr>
            <a:spLocks noGrp="1"/>
          </p:cNvSpPr>
          <p:nvPr>
            <p:ph type="pic" sz="quarter" idx="27" hasCustomPrompt="1"/>
          </p:nvPr>
        </p:nvSpPr>
        <p:spPr>
          <a:xfrm>
            <a:off x="8196885" y="1431734"/>
            <a:ext cx="3995115" cy="2376040"/>
          </a:xfrm>
          <a:prstGeom prst="rect">
            <a:avLst/>
          </a:prstGeom>
          <a:noFill/>
        </p:spPr>
        <p:txBody>
          <a:bodyPr anchor="ctr"/>
          <a:lstStyle>
            <a:lvl1pPr marL="0" indent="0" algn="ctr">
              <a:buNone/>
              <a:defRPr sz="2000" i="1" baseline="0">
                <a:solidFill>
                  <a:schemeClr val="tx2">
                    <a:lumMod val="90000"/>
                  </a:schemeClr>
                </a:solidFill>
              </a:defRPr>
            </a:lvl1pPr>
          </a:lstStyle>
          <a:p>
            <a:r>
              <a:rPr lang="en-US" dirty="0" smtClean="0"/>
              <a:t>Insert Photo Here</a:t>
            </a:r>
            <a:endParaRPr lang="en-US" dirty="0"/>
          </a:p>
        </p:txBody>
      </p:sp>
      <p:sp>
        <p:nvSpPr>
          <p:cNvPr id="10" name="Text Placeholder 9"/>
          <p:cNvSpPr>
            <a:spLocks noGrp="1"/>
          </p:cNvSpPr>
          <p:nvPr>
            <p:ph type="body" sz="quarter" idx="11" hasCustomPrompt="1"/>
          </p:nvPr>
        </p:nvSpPr>
        <p:spPr>
          <a:xfrm>
            <a:off x="833485" y="945770"/>
            <a:ext cx="9194380" cy="474662"/>
          </a:xfrm>
        </p:spPr>
        <p:txBody>
          <a:bodyPr anchor="b">
            <a:normAutofit/>
          </a:bodyPr>
          <a:lstStyle>
            <a:lvl1pPr>
              <a:defRPr sz="2200" baseline="0">
                <a:solidFill>
                  <a:schemeClr val="accent1"/>
                </a:solidFill>
              </a:defRPr>
            </a:lvl1pPr>
          </a:lstStyle>
          <a:p>
            <a:pPr lvl="0"/>
            <a:r>
              <a:rPr lang="en-US" dirty="0" smtClean="0"/>
              <a:t>Click to Subtitle Here</a:t>
            </a:r>
            <a:endParaRPr lang="en-US" dirty="0"/>
          </a:p>
        </p:txBody>
      </p:sp>
      <p:sp>
        <p:nvSpPr>
          <p:cNvPr id="11" name="Title 1"/>
          <p:cNvSpPr>
            <a:spLocks noGrp="1"/>
          </p:cNvSpPr>
          <p:nvPr>
            <p:ph type="title" hasCustomPrompt="1"/>
          </p:nvPr>
        </p:nvSpPr>
        <p:spPr>
          <a:xfrm>
            <a:off x="838200" y="365126"/>
            <a:ext cx="9189307" cy="491802"/>
          </a:xfrm>
        </p:spPr>
        <p:txBody>
          <a:bodyPr anchor="b"/>
          <a:lstStyle/>
          <a:p>
            <a:r>
              <a:rPr lang="en-US" dirty="0" smtClean="0">
                <a:solidFill>
                  <a:schemeClr val="tx2"/>
                </a:solidFill>
              </a:rPr>
              <a:t>Click to Add Title Here</a:t>
            </a:r>
            <a:endParaRPr lang="en-US" dirty="0">
              <a:solidFill>
                <a:schemeClr val="tx2"/>
              </a:solidFill>
            </a:endParaRPr>
          </a:p>
        </p:txBody>
      </p:sp>
    </p:spTree>
    <p:extLst>
      <p:ext uri="{BB962C8B-B14F-4D97-AF65-F5344CB8AC3E}">
        <p14:creationId xmlns:p14="http://schemas.microsoft.com/office/powerpoint/2010/main" val="3068126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de Title/Bullets ">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845094" y="1914296"/>
            <a:ext cx="4793706" cy="2713904"/>
          </a:xfrm>
          <a:prstGeom prst="rect">
            <a:avLst/>
          </a:prstGeom>
        </p:spPr>
        <p:txBody>
          <a:bodyPr anchor="ctr"/>
          <a:lstStyle>
            <a:lvl1pPr>
              <a:defRPr sz="3000" b="0" i="0" baseline="0">
                <a:solidFill>
                  <a:schemeClr val="tx2"/>
                </a:solidFill>
                <a:latin typeface="Arial"/>
                <a:ea typeface="Calibri" charset="0"/>
                <a:cs typeface="Arial"/>
              </a:defRPr>
            </a:lvl1pPr>
          </a:lstStyle>
          <a:p>
            <a:r>
              <a:rPr lang="en-US" dirty="0" smtClean="0"/>
              <a:t>Insert your sentence </a:t>
            </a:r>
            <a:br>
              <a:rPr lang="en-US" dirty="0" smtClean="0"/>
            </a:br>
            <a:r>
              <a:rPr lang="en-US" dirty="0" smtClean="0"/>
              <a:t>or other copy in </a:t>
            </a:r>
            <a:br>
              <a:rPr lang="en-US" dirty="0" smtClean="0"/>
            </a:br>
            <a:r>
              <a:rPr lang="en-US" dirty="0" smtClean="0"/>
              <a:t>the space here</a:t>
            </a:r>
            <a:br>
              <a:rPr lang="en-US" dirty="0" smtClean="0"/>
            </a:br>
            <a:r>
              <a:rPr lang="en-US" dirty="0" smtClean="0"/>
              <a:t>(max four-five lines)</a:t>
            </a:r>
            <a:endParaRPr lang="en-US" dirty="0"/>
          </a:p>
        </p:txBody>
      </p:sp>
      <p:sp>
        <p:nvSpPr>
          <p:cNvPr id="7" name="Text Placeholder 4"/>
          <p:cNvSpPr>
            <a:spLocks noGrp="1"/>
          </p:cNvSpPr>
          <p:nvPr>
            <p:ph type="body" sz="quarter" idx="34" hasCustomPrompt="1"/>
          </p:nvPr>
        </p:nvSpPr>
        <p:spPr>
          <a:xfrm>
            <a:off x="5739097" y="1143001"/>
            <a:ext cx="4683370" cy="4851400"/>
          </a:xfrm>
          <a:prstGeom prst="rect">
            <a:avLst/>
          </a:prstGeom>
        </p:spPr>
        <p:txBody>
          <a:bodyPr anchor="ctr" anchorCtr="0"/>
          <a:lstStyle>
            <a:lvl1pPr marL="365760" indent="-365760">
              <a:buClr>
                <a:srgbClr val="6226A7"/>
              </a:buClr>
              <a:buSzPct val="105000"/>
              <a:buFont typeface="LucidaGrande" charset="0"/>
              <a:buChar char="▸"/>
              <a:defRPr lang="en-US" sz="2500" b="0" kern="1200" baseline="0" dirty="0">
                <a:solidFill>
                  <a:schemeClr val="tx2"/>
                </a:solidFill>
                <a:latin typeface="Arial"/>
                <a:ea typeface="+mn-ea"/>
                <a:cs typeface="Arial"/>
              </a:defRPr>
            </a:lvl1pPr>
            <a:lvl2pPr marL="800100" indent="-342900">
              <a:buClr>
                <a:srgbClr val="6226A7"/>
              </a:buClr>
              <a:buSzPct val="100000"/>
              <a:buFont typeface="LucidaGrande" charset="0"/>
              <a:buChar char="▸"/>
              <a:defRPr sz="2000"/>
            </a:lvl2pPr>
            <a:lvl3pPr marL="1143000" indent="-228600">
              <a:buClr>
                <a:srgbClr val="6226A7"/>
              </a:buClr>
              <a:buSzPct val="100000"/>
              <a:buFont typeface="LucidaGrande" charset="0"/>
              <a:buChar char="‣"/>
              <a:defRPr sz="1800"/>
            </a:lvl3pPr>
            <a:lvl4pPr marL="1600200" indent="-228600">
              <a:buClr>
                <a:srgbClr val="6226A7"/>
              </a:buClr>
              <a:buSzPct val="100000"/>
              <a:buFont typeface="LucidaGrande" charset="0"/>
              <a:buChar char="▸"/>
              <a:defRPr sz="1600"/>
            </a:lvl4pPr>
            <a:lvl5pPr marL="2057400" indent="-228600">
              <a:buClr>
                <a:srgbClr val="6226A7"/>
              </a:buClr>
              <a:buSzPct val="100000"/>
              <a:buFont typeface="LucidaGrande" charset="0"/>
              <a:buChar char="‣"/>
              <a:defRPr sz="1600"/>
            </a:lvl5pPr>
            <a:lvl6pPr marL="2514600" indent="-228600">
              <a:buClr>
                <a:srgbClr val="6226A7"/>
              </a:buClr>
              <a:buFont typeface="LucidaGrande" charset="0"/>
              <a:buChar char="‣"/>
              <a:defRPr/>
            </a:lvl6pPr>
          </a:lstStyle>
          <a:p>
            <a:pPr lvl="0"/>
            <a:r>
              <a:rPr lang="en-US" dirty="0" smtClean="0"/>
              <a:t>Bullet point</a:t>
            </a:r>
          </a:p>
          <a:p>
            <a:pPr lvl="0"/>
            <a:endParaRPr lang="en-US" dirty="0" smtClean="0"/>
          </a:p>
          <a:p>
            <a:pPr lvl="0"/>
            <a:r>
              <a:rPr lang="en-US" dirty="0" smtClean="0"/>
              <a:t>Bullet point</a:t>
            </a:r>
          </a:p>
          <a:p>
            <a:pPr lvl="0"/>
            <a:endParaRPr lang="en-US" dirty="0" smtClean="0"/>
          </a:p>
          <a:p>
            <a:pPr lvl="0"/>
            <a:r>
              <a:rPr lang="en-US" dirty="0" smtClean="0"/>
              <a:t>Bullet point</a:t>
            </a:r>
          </a:p>
          <a:p>
            <a:pPr lvl="0"/>
            <a:endParaRPr lang="en-US" dirty="0" smtClean="0"/>
          </a:p>
          <a:p>
            <a:pPr lvl="0"/>
            <a:r>
              <a:rPr lang="en-US" dirty="0" smtClean="0"/>
              <a:t>Bullet point</a:t>
            </a:r>
          </a:p>
        </p:txBody>
      </p:sp>
      <p:sp>
        <p:nvSpPr>
          <p:cNvPr id="6" name="Title 1"/>
          <p:cNvSpPr txBox="1">
            <a:spLocks/>
          </p:cNvSpPr>
          <p:nvPr userDrawn="1"/>
        </p:nvSpPr>
        <p:spPr>
          <a:xfrm>
            <a:off x="838201" y="365126"/>
            <a:ext cx="9416774" cy="49180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500" kern="1200">
                <a:solidFill>
                  <a:schemeClr val="tx2"/>
                </a:solidFill>
                <a:latin typeface="Arial"/>
                <a:ea typeface="+mj-ea"/>
                <a:cs typeface="Arial"/>
              </a:defRPr>
            </a:lvl1pPr>
          </a:lstStyle>
          <a:p>
            <a:r>
              <a:rPr lang="en-US" dirty="0" smtClean="0"/>
              <a:t>Click to Add Title Here</a:t>
            </a:r>
            <a:endParaRPr lang="en-US" dirty="0"/>
          </a:p>
        </p:txBody>
      </p:sp>
    </p:spTree>
    <p:extLst>
      <p:ext uri="{BB962C8B-B14F-4D97-AF65-F5344CB8AC3E}">
        <p14:creationId xmlns:p14="http://schemas.microsoft.com/office/powerpoint/2010/main" val="1090210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with sidebar left">
    <p:spTree>
      <p:nvGrpSpPr>
        <p:cNvPr id="1" name=""/>
        <p:cNvGrpSpPr/>
        <p:nvPr/>
      </p:nvGrpSpPr>
      <p:grpSpPr>
        <a:xfrm>
          <a:off x="0" y="0"/>
          <a:ext cx="0" cy="0"/>
          <a:chOff x="0" y="0"/>
          <a:chExt cx="0" cy="0"/>
        </a:xfrm>
      </p:grpSpPr>
      <p:sp>
        <p:nvSpPr>
          <p:cNvPr id="12" name="Content Placeholder 3"/>
          <p:cNvSpPr>
            <a:spLocks noGrp="1"/>
          </p:cNvSpPr>
          <p:nvPr>
            <p:ph sz="half" idx="12" hasCustomPrompt="1"/>
          </p:nvPr>
        </p:nvSpPr>
        <p:spPr>
          <a:xfrm>
            <a:off x="3409133" y="995118"/>
            <a:ext cx="6570985" cy="4937666"/>
          </a:xfrm>
        </p:spPr>
        <p:txBody>
          <a:bodyPr/>
          <a:lstStyle>
            <a:lvl1pPr marL="4572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defRPr sz="1800">
                <a:solidFill>
                  <a:schemeClr val="tx2"/>
                </a:solidFill>
              </a:defRPr>
            </a:lvl2pPr>
            <a:lvl3pPr>
              <a:defRPr sz="1600" baseline="0">
                <a:solidFill>
                  <a:schemeClr val="tx2"/>
                </a:solidFill>
              </a:defRPr>
            </a:lvl3pPr>
            <a:lvl4pPr>
              <a:defRPr sz="1600">
                <a:solidFill>
                  <a:schemeClr val="tx2"/>
                </a:solidFill>
              </a:defRPr>
            </a:lvl4pPr>
            <a:lvl5pPr>
              <a:defRPr sz="1600">
                <a:solidFill>
                  <a:schemeClr val="tx2"/>
                </a:solidFill>
              </a:defRPr>
            </a:lvl5pPr>
          </a:lstStyle>
          <a:p>
            <a:pPr marL="4572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smtClean="0"/>
              <a:t>Click to add text here</a:t>
            </a:r>
          </a:p>
          <a:p>
            <a:pPr lvl="1"/>
            <a:r>
              <a:rPr lang="en-US" dirty="0" smtClean="0"/>
              <a:t>First level bullet point</a:t>
            </a:r>
          </a:p>
          <a:p>
            <a:pPr lvl="2"/>
            <a:r>
              <a:rPr lang="en-US" dirty="0" smtClean="0"/>
              <a:t>Second level bullet point</a:t>
            </a:r>
          </a:p>
          <a:p>
            <a:pPr lvl="3"/>
            <a:r>
              <a:rPr lang="en-US" dirty="0" smtClean="0"/>
              <a:t>Third level bullet point</a:t>
            </a:r>
          </a:p>
          <a:p>
            <a:pPr lvl="4"/>
            <a:r>
              <a:rPr lang="en-US" dirty="0" smtClean="0"/>
              <a:t>Fourth level bullet point</a:t>
            </a:r>
            <a:endParaRPr lang="en-US" dirty="0"/>
          </a:p>
        </p:txBody>
      </p:sp>
      <p:sp>
        <p:nvSpPr>
          <p:cNvPr id="13" name="Rectangle 12"/>
          <p:cNvSpPr/>
          <p:nvPr userDrawn="1"/>
        </p:nvSpPr>
        <p:spPr>
          <a:xfrm>
            <a:off x="834044" y="985642"/>
            <a:ext cx="2364572" cy="553473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ontent Placeholder 3"/>
          <p:cNvSpPr>
            <a:spLocks noGrp="1"/>
          </p:cNvSpPr>
          <p:nvPr>
            <p:ph sz="half" idx="11" hasCustomPrompt="1"/>
          </p:nvPr>
        </p:nvSpPr>
        <p:spPr>
          <a:xfrm>
            <a:off x="992297" y="1794121"/>
            <a:ext cx="2097463" cy="4119708"/>
          </a:xfrm>
          <a:noFill/>
          <a:ln>
            <a:noFill/>
          </a:ln>
        </p:spPr>
        <p:txBody>
          <a:bodyPr/>
          <a:lstStyle>
            <a:lvl1pPr marL="331470" marR="0" indent="-285750" algn="l" defTabSz="914400" rtl="0" eaLnBrk="1" fontAlgn="auto" latinLnBrk="0" hangingPunct="1">
              <a:lnSpc>
                <a:spcPct val="100000"/>
              </a:lnSpc>
              <a:spcBef>
                <a:spcPts val="1000"/>
              </a:spcBef>
              <a:spcAft>
                <a:spcPts val="0"/>
              </a:spcAft>
              <a:buClrTx/>
              <a:buSzTx/>
              <a:buFont typeface="Arial"/>
              <a:buChar char="•"/>
              <a:tabLst/>
              <a:defRPr>
                <a:solidFill>
                  <a:srgbClr val="FFFFFF"/>
                </a:solidFill>
              </a:defRPr>
            </a:lvl1pPr>
            <a:lvl2pPr marL="182880">
              <a:defRPr sz="1600">
                <a:solidFill>
                  <a:srgbClr val="FFFFFF"/>
                </a:solidFill>
              </a:defRPr>
            </a:lvl2pPr>
            <a:lvl3pPr marL="365760" marR="0" indent="-13716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FFFFFF"/>
                </a:solidFill>
              </a:defRPr>
            </a:lvl3pPr>
            <a:lvl4pPr>
              <a:defRPr>
                <a:solidFill>
                  <a:srgbClr val="FFFFFF"/>
                </a:solidFill>
              </a:defRPr>
            </a:lvl4pPr>
            <a:lvl5pPr>
              <a:defRPr>
                <a:solidFill>
                  <a:srgbClr val="FFFFFF"/>
                </a:solidFill>
              </a:defRPr>
            </a:lvl5pPr>
          </a:lstStyle>
          <a:p>
            <a:pPr marL="4572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smtClean="0"/>
              <a:t>Insert text here</a:t>
            </a:r>
          </a:p>
          <a:p>
            <a:pPr lvl="1"/>
            <a:r>
              <a:rPr lang="en-US" dirty="0" smtClean="0"/>
              <a:t>First level bullet point</a:t>
            </a:r>
          </a:p>
          <a:p>
            <a:pPr lvl="2"/>
            <a:r>
              <a:rPr lang="en-US" dirty="0" smtClean="0"/>
              <a:t>Second  level bullet point</a:t>
            </a:r>
          </a:p>
          <a:p>
            <a:pPr marL="365760" marR="0" lvl="2" indent="-13716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smtClean="0"/>
              <a:t>Second  level bullet point</a:t>
            </a:r>
          </a:p>
          <a:p>
            <a:pPr marL="365760" marR="0" lvl="2" indent="-13716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smtClean="0"/>
              <a:t>Second  level bullet point</a:t>
            </a:r>
          </a:p>
          <a:p>
            <a:pPr marL="365760" marR="0" lvl="2" indent="-13716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smtClean="0"/>
          </a:p>
          <a:p>
            <a:pPr lvl="2"/>
            <a:endParaRPr lang="en-US" dirty="0" smtClean="0"/>
          </a:p>
        </p:txBody>
      </p:sp>
      <p:sp>
        <p:nvSpPr>
          <p:cNvPr id="15" name="Text Placeholder 2"/>
          <p:cNvSpPr>
            <a:spLocks noGrp="1"/>
          </p:cNvSpPr>
          <p:nvPr>
            <p:ph type="body" idx="10" hasCustomPrompt="1"/>
          </p:nvPr>
        </p:nvSpPr>
        <p:spPr>
          <a:xfrm>
            <a:off x="985689" y="1142845"/>
            <a:ext cx="2094593" cy="591501"/>
          </a:xfrm>
          <a:ln>
            <a:noFill/>
          </a:ln>
        </p:spPr>
        <p:txBody>
          <a:bodyPr anchor="t">
            <a:noAutofit/>
          </a:bodyPr>
          <a:lstStyle>
            <a:lvl1pPr marL="0" indent="0">
              <a:lnSpc>
                <a:spcPct val="80000"/>
              </a:lnSpc>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Sidebar Title Here</a:t>
            </a:r>
          </a:p>
        </p:txBody>
      </p:sp>
      <p:sp>
        <p:nvSpPr>
          <p:cNvPr id="16" name="Title 1"/>
          <p:cNvSpPr>
            <a:spLocks noGrp="1"/>
          </p:cNvSpPr>
          <p:nvPr>
            <p:ph type="title" hasCustomPrompt="1"/>
          </p:nvPr>
        </p:nvSpPr>
        <p:spPr>
          <a:xfrm>
            <a:off x="838201" y="365126"/>
            <a:ext cx="9157020" cy="491802"/>
          </a:xfrm>
        </p:spPr>
        <p:txBody>
          <a:bodyPr anchor="b"/>
          <a:lstStyle/>
          <a:p>
            <a:r>
              <a:rPr lang="en-US" dirty="0" smtClean="0">
                <a:solidFill>
                  <a:schemeClr val="tx2"/>
                </a:solidFill>
              </a:rPr>
              <a:t>Click to Add Title Here</a:t>
            </a:r>
            <a:endParaRPr lang="en-US" dirty="0">
              <a:solidFill>
                <a:schemeClr val="tx2"/>
              </a:solidFill>
            </a:endParaRPr>
          </a:p>
        </p:txBody>
      </p:sp>
    </p:spTree>
    <p:extLst>
      <p:ext uri="{BB962C8B-B14F-4D97-AF65-F5344CB8AC3E}">
        <p14:creationId xmlns:p14="http://schemas.microsoft.com/office/powerpoint/2010/main" val="1298619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ture with sidebar left">
    <p:spTree>
      <p:nvGrpSpPr>
        <p:cNvPr id="1" name=""/>
        <p:cNvGrpSpPr/>
        <p:nvPr/>
      </p:nvGrpSpPr>
      <p:grpSpPr>
        <a:xfrm>
          <a:off x="0" y="0"/>
          <a:ext cx="0" cy="0"/>
          <a:chOff x="0" y="0"/>
          <a:chExt cx="0" cy="0"/>
        </a:xfrm>
      </p:grpSpPr>
      <p:sp>
        <p:nvSpPr>
          <p:cNvPr id="11" name="Rectangle 10"/>
          <p:cNvSpPr/>
          <p:nvPr userDrawn="1"/>
        </p:nvSpPr>
        <p:spPr>
          <a:xfrm>
            <a:off x="843522" y="995116"/>
            <a:ext cx="2364572" cy="552525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hasCustomPrompt="1"/>
          </p:nvPr>
        </p:nvSpPr>
        <p:spPr>
          <a:xfrm>
            <a:off x="3424811" y="1011981"/>
            <a:ext cx="6460529" cy="4939754"/>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to add picture here</a:t>
            </a:r>
            <a:endParaRPr lang="en-US" dirty="0"/>
          </a:p>
        </p:txBody>
      </p:sp>
      <p:sp>
        <p:nvSpPr>
          <p:cNvPr id="9" name="Content Placeholder 3"/>
          <p:cNvSpPr>
            <a:spLocks noGrp="1"/>
          </p:cNvSpPr>
          <p:nvPr>
            <p:ph sz="half" idx="11" hasCustomPrompt="1"/>
          </p:nvPr>
        </p:nvSpPr>
        <p:spPr>
          <a:xfrm>
            <a:off x="1001775" y="1803594"/>
            <a:ext cx="2097463" cy="4157617"/>
          </a:xfrm>
          <a:noFill/>
          <a:ln>
            <a:noFill/>
          </a:ln>
        </p:spPr>
        <p:txBody>
          <a:bodyPr/>
          <a:lstStyle>
            <a:lvl1pPr marL="331470" marR="0" indent="-285750" algn="l" defTabSz="914400" rtl="0" eaLnBrk="1" fontAlgn="auto" latinLnBrk="0" hangingPunct="1">
              <a:lnSpc>
                <a:spcPct val="100000"/>
              </a:lnSpc>
              <a:spcBef>
                <a:spcPts val="1000"/>
              </a:spcBef>
              <a:spcAft>
                <a:spcPts val="0"/>
              </a:spcAft>
              <a:buClrTx/>
              <a:buSzTx/>
              <a:buFont typeface="Arial"/>
              <a:buChar char="•"/>
              <a:tabLst/>
              <a:defRPr>
                <a:solidFill>
                  <a:srgbClr val="FFFFFF"/>
                </a:solidFill>
              </a:defRPr>
            </a:lvl1pPr>
            <a:lvl2pPr marL="182880">
              <a:defRPr sz="1600">
                <a:solidFill>
                  <a:srgbClr val="FFFFFF"/>
                </a:solidFill>
              </a:defRPr>
            </a:lvl2pPr>
            <a:lvl3pPr marL="365760" marR="0" indent="-13716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FFFFFF"/>
                </a:solidFill>
              </a:defRPr>
            </a:lvl3pPr>
            <a:lvl4pPr>
              <a:defRPr>
                <a:solidFill>
                  <a:srgbClr val="FFFFFF"/>
                </a:solidFill>
              </a:defRPr>
            </a:lvl4pPr>
            <a:lvl5pPr>
              <a:defRPr>
                <a:solidFill>
                  <a:srgbClr val="FFFFFF"/>
                </a:solidFill>
              </a:defRPr>
            </a:lvl5pPr>
          </a:lstStyle>
          <a:p>
            <a:pPr marL="4572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smtClean="0"/>
              <a:t>Insert text here</a:t>
            </a:r>
          </a:p>
          <a:p>
            <a:pPr lvl="1"/>
            <a:r>
              <a:rPr lang="en-US" dirty="0" smtClean="0"/>
              <a:t>First level bullet point</a:t>
            </a:r>
          </a:p>
          <a:p>
            <a:pPr lvl="2"/>
            <a:r>
              <a:rPr lang="en-US" dirty="0" smtClean="0"/>
              <a:t>Second  level bullet point</a:t>
            </a:r>
          </a:p>
          <a:p>
            <a:pPr marL="365760" marR="0" lvl="2" indent="-13716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smtClean="0"/>
              <a:t>Second  level bullet point</a:t>
            </a:r>
          </a:p>
          <a:p>
            <a:pPr marL="365760" marR="0" lvl="2" indent="-13716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smtClean="0"/>
              <a:t>Second  level bullet point</a:t>
            </a:r>
          </a:p>
          <a:p>
            <a:pPr marL="365760" marR="0" lvl="2" indent="-13716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smtClean="0"/>
          </a:p>
          <a:p>
            <a:pPr lvl="2"/>
            <a:endParaRPr lang="en-US" dirty="0" smtClean="0"/>
          </a:p>
        </p:txBody>
      </p:sp>
      <p:sp>
        <p:nvSpPr>
          <p:cNvPr id="8" name="Text Placeholder 2"/>
          <p:cNvSpPr>
            <a:spLocks noGrp="1"/>
          </p:cNvSpPr>
          <p:nvPr>
            <p:ph type="body" idx="10" hasCustomPrompt="1"/>
          </p:nvPr>
        </p:nvSpPr>
        <p:spPr>
          <a:xfrm>
            <a:off x="995167" y="1152319"/>
            <a:ext cx="2094593" cy="591501"/>
          </a:xfrm>
          <a:ln>
            <a:noFill/>
          </a:ln>
        </p:spPr>
        <p:txBody>
          <a:bodyPr anchor="t">
            <a:noAutofit/>
          </a:bodyPr>
          <a:lstStyle>
            <a:lvl1pPr marL="0" indent="0">
              <a:lnSpc>
                <a:spcPct val="80000"/>
              </a:lnSpc>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Sidebar Title Here</a:t>
            </a:r>
          </a:p>
        </p:txBody>
      </p:sp>
      <p:sp>
        <p:nvSpPr>
          <p:cNvPr id="7" name="Title 1"/>
          <p:cNvSpPr>
            <a:spLocks noGrp="1"/>
          </p:cNvSpPr>
          <p:nvPr>
            <p:ph type="title" hasCustomPrompt="1"/>
          </p:nvPr>
        </p:nvSpPr>
        <p:spPr>
          <a:xfrm>
            <a:off x="838201" y="365126"/>
            <a:ext cx="9157020" cy="491802"/>
          </a:xfrm>
        </p:spPr>
        <p:txBody>
          <a:bodyPr anchor="b"/>
          <a:lstStyle/>
          <a:p>
            <a:r>
              <a:rPr lang="en-US" dirty="0" smtClean="0">
                <a:solidFill>
                  <a:schemeClr val="tx2"/>
                </a:solidFill>
              </a:rPr>
              <a:t>Click to Add Title Here</a:t>
            </a:r>
            <a:endParaRPr lang="en-US" dirty="0">
              <a:solidFill>
                <a:schemeClr val="tx2"/>
              </a:solidFill>
            </a:endParaRPr>
          </a:p>
        </p:txBody>
      </p:sp>
    </p:spTree>
    <p:extLst>
      <p:ext uri="{BB962C8B-B14F-4D97-AF65-F5344CB8AC3E}">
        <p14:creationId xmlns:p14="http://schemas.microsoft.com/office/powerpoint/2010/main" val="1574095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ext with sidebar right">
    <p:spTree>
      <p:nvGrpSpPr>
        <p:cNvPr id="1" name=""/>
        <p:cNvGrpSpPr/>
        <p:nvPr/>
      </p:nvGrpSpPr>
      <p:grpSpPr>
        <a:xfrm>
          <a:off x="0" y="0"/>
          <a:ext cx="0" cy="0"/>
          <a:chOff x="0" y="0"/>
          <a:chExt cx="0" cy="0"/>
        </a:xfrm>
      </p:grpSpPr>
      <p:sp>
        <p:nvSpPr>
          <p:cNvPr id="12" name="Content Placeholder 3"/>
          <p:cNvSpPr>
            <a:spLocks noGrp="1"/>
          </p:cNvSpPr>
          <p:nvPr>
            <p:ph sz="half" idx="12" hasCustomPrompt="1"/>
          </p:nvPr>
        </p:nvSpPr>
        <p:spPr>
          <a:xfrm>
            <a:off x="831174" y="1004595"/>
            <a:ext cx="6788973" cy="4937666"/>
          </a:xfrm>
        </p:spPr>
        <p:txBody>
          <a:bodyPr/>
          <a:lstStyle>
            <a:lvl1pPr marL="4572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defRPr sz="1800">
                <a:solidFill>
                  <a:schemeClr val="tx2"/>
                </a:solidFill>
              </a:defRPr>
            </a:lvl2pPr>
            <a:lvl3pPr>
              <a:defRPr sz="1600" baseline="0">
                <a:solidFill>
                  <a:schemeClr val="tx2"/>
                </a:solidFill>
              </a:defRPr>
            </a:lvl3pPr>
            <a:lvl4pPr>
              <a:defRPr sz="1600">
                <a:solidFill>
                  <a:schemeClr val="tx2"/>
                </a:solidFill>
              </a:defRPr>
            </a:lvl4pPr>
            <a:lvl5pPr>
              <a:defRPr sz="1600">
                <a:solidFill>
                  <a:schemeClr val="tx2"/>
                </a:solidFill>
              </a:defRPr>
            </a:lvl5pPr>
          </a:lstStyle>
          <a:p>
            <a:pPr marL="4572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smtClean="0"/>
              <a:t>Click to add text here</a:t>
            </a:r>
          </a:p>
          <a:p>
            <a:pPr lvl="1"/>
            <a:r>
              <a:rPr lang="en-US" dirty="0" smtClean="0"/>
              <a:t>First level bullet point</a:t>
            </a:r>
          </a:p>
          <a:p>
            <a:pPr lvl="2"/>
            <a:r>
              <a:rPr lang="en-US" dirty="0" smtClean="0"/>
              <a:t>Second level bullet point</a:t>
            </a:r>
          </a:p>
          <a:p>
            <a:pPr lvl="3"/>
            <a:r>
              <a:rPr lang="en-US" dirty="0" smtClean="0"/>
              <a:t>Third level bullet point</a:t>
            </a:r>
          </a:p>
          <a:p>
            <a:pPr lvl="4"/>
            <a:r>
              <a:rPr lang="en-US" dirty="0" smtClean="0"/>
              <a:t>Fourth level bullet point</a:t>
            </a:r>
            <a:endParaRPr lang="en-US" dirty="0"/>
          </a:p>
        </p:txBody>
      </p:sp>
      <p:sp>
        <p:nvSpPr>
          <p:cNvPr id="13" name="Rectangle 12"/>
          <p:cNvSpPr/>
          <p:nvPr userDrawn="1"/>
        </p:nvSpPr>
        <p:spPr>
          <a:xfrm>
            <a:off x="7876048" y="995119"/>
            <a:ext cx="2364572" cy="553473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ontent Placeholder 3"/>
          <p:cNvSpPr>
            <a:spLocks noGrp="1"/>
          </p:cNvSpPr>
          <p:nvPr>
            <p:ph sz="half" idx="11" hasCustomPrompt="1"/>
          </p:nvPr>
        </p:nvSpPr>
        <p:spPr>
          <a:xfrm>
            <a:off x="8034301" y="1803597"/>
            <a:ext cx="2087985" cy="4157617"/>
          </a:xfrm>
          <a:noFill/>
          <a:ln>
            <a:noFill/>
          </a:ln>
        </p:spPr>
        <p:txBody>
          <a:bodyPr/>
          <a:lstStyle>
            <a:lvl1pPr marL="331470" marR="0" indent="-285750" algn="l" defTabSz="914400" rtl="0" eaLnBrk="1" fontAlgn="auto" latinLnBrk="0" hangingPunct="1">
              <a:lnSpc>
                <a:spcPct val="100000"/>
              </a:lnSpc>
              <a:spcBef>
                <a:spcPts val="1000"/>
              </a:spcBef>
              <a:spcAft>
                <a:spcPts val="0"/>
              </a:spcAft>
              <a:buClrTx/>
              <a:buSzTx/>
              <a:buFont typeface="Arial"/>
              <a:buChar char="•"/>
              <a:tabLst/>
              <a:defRPr>
                <a:solidFill>
                  <a:srgbClr val="FFFFFF"/>
                </a:solidFill>
              </a:defRPr>
            </a:lvl1pPr>
            <a:lvl2pPr marL="182880">
              <a:defRPr sz="1600">
                <a:solidFill>
                  <a:srgbClr val="FFFFFF"/>
                </a:solidFill>
              </a:defRPr>
            </a:lvl2pPr>
            <a:lvl3pPr marL="365760" marR="0" indent="-13716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FFFFFF"/>
                </a:solidFill>
              </a:defRPr>
            </a:lvl3pPr>
            <a:lvl4pPr>
              <a:defRPr>
                <a:solidFill>
                  <a:srgbClr val="FFFFFF"/>
                </a:solidFill>
              </a:defRPr>
            </a:lvl4pPr>
            <a:lvl5pPr>
              <a:defRPr>
                <a:solidFill>
                  <a:srgbClr val="FFFFFF"/>
                </a:solidFill>
              </a:defRPr>
            </a:lvl5pPr>
          </a:lstStyle>
          <a:p>
            <a:pPr marL="4572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smtClean="0"/>
              <a:t>Insert text here</a:t>
            </a:r>
          </a:p>
          <a:p>
            <a:pPr lvl="1"/>
            <a:r>
              <a:rPr lang="en-US" dirty="0" smtClean="0"/>
              <a:t>First level bullet point</a:t>
            </a:r>
          </a:p>
          <a:p>
            <a:pPr lvl="2"/>
            <a:r>
              <a:rPr lang="en-US" dirty="0" smtClean="0"/>
              <a:t>Second  level bullet point</a:t>
            </a:r>
          </a:p>
          <a:p>
            <a:pPr marL="365760" marR="0" lvl="2" indent="-13716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smtClean="0"/>
              <a:t>Second  level bullet point</a:t>
            </a:r>
          </a:p>
          <a:p>
            <a:pPr marL="365760" marR="0" lvl="2" indent="-13716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smtClean="0"/>
              <a:t>Second  level bullet point</a:t>
            </a:r>
          </a:p>
          <a:p>
            <a:pPr marL="365760" marR="0" lvl="2" indent="-13716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smtClean="0"/>
          </a:p>
          <a:p>
            <a:pPr lvl="2"/>
            <a:endParaRPr lang="en-US" dirty="0" smtClean="0"/>
          </a:p>
        </p:txBody>
      </p:sp>
      <p:sp>
        <p:nvSpPr>
          <p:cNvPr id="15" name="Text Placeholder 2"/>
          <p:cNvSpPr>
            <a:spLocks noGrp="1"/>
          </p:cNvSpPr>
          <p:nvPr>
            <p:ph type="body" idx="10" hasCustomPrompt="1"/>
          </p:nvPr>
        </p:nvSpPr>
        <p:spPr>
          <a:xfrm>
            <a:off x="8027693" y="1152322"/>
            <a:ext cx="2094593" cy="591501"/>
          </a:xfrm>
          <a:ln>
            <a:noFill/>
          </a:ln>
        </p:spPr>
        <p:txBody>
          <a:bodyPr anchor="b">
            <a:noAutofit/>
          </a:bodyPr>
          <a:lstStyle>
            <a:lvl1pPr marL="0" indent="0">
              <a:lnSpc>
                <a:spcPct val="80000"/>
              </a:lnSpc>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Sidebar Title Here</a:t>
            </a:r>
          </a:p>
        </p:txBody>
      </p:sp>
      <p:sp>
        <p:nvSpPr>
          <p:cNvPr id="16" name="Title 1"/>
          <p:cNvSpPr>
            <a:spLocks noGrp="1"/>
          </p:cNvSpPr>
          <p:nvPr>
            <p:ph type="title" hasCustomPrompt="1"/>
          </p:nvPr>
        </p:nvSpPr>
        <p:spPr>
          <a:xfrm>
            <a:off x="838200" y="365126"/>
            <a:ext cx="9397819" cy="491802"/>
          </a:xfrm>
        </p:spPr>
        <p:txBody>
          <a:bodyPr anchor="b"/>
          <a:lstStyle/>
          <a:p>
            <a:r>
              <a:rPr lang="en-US" dirty="0" smtClean="0">
                <a:solidFill>
                  <a:schemeClr val="tx2"/>
                </a:solidFill>
              </a:rPr>
              <a:t>Click to Add Title Here</a:t>
            </a:r>
            <a:endParaRPr lang="en-US" dirty="0">
              <a:solidFill>
                <a:schemeClr val="tx2"/>
              </a:solidFill>
            </a:endParaRPr>
          </a:p>
        </p:txBody>
      </p:sp>
    </p:spTree>
    <p:extLst>
      <p:ext uri="{BB962C8B-B14F-4D97-AF65-F5344CB8AC3E}">
        <p14:creationId xmlns:p14="http://schemas.microsoft.com/office/powerpoint/2010/main" val="19129147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icture with sidebar righ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843524" y="1011984"/>
            <a:ext cx="6653412" cy="4939754"/>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to add picture here</a:t>
            </a:r>
            <a:endParaRPr lang="en-US" dirty="0"/>
          </a:p>
        </p:txBody>
      </p:sp>
      <p:sp>
        <p:nvSpPr>
          <p:cNvPr id="13" name="Rectangle 12"/>
          <p:cNvSpPr/>
          <p:nvPr userDrawn="1"/>
        </p:nvSpPr>
        <p:spPr>
          <a:xfrm>
            <a:off x="7876048" y="995119"/>
            <a:ext cx="2364572" cy="553473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ontent Placeholder 3"/>
          <p:cNvSpPr>
            <a:spLocks noGrp="1"/>
          </p:cNvSpPr>
          <p:nvPr>
            <p:ph sz="half" idx="11" hasCustomPrompt="1"/>
          </p:nvPr>
        </p:nvSpPr>
        <p:spPr>
          <a:xfrm>
            <a:off x="8034301" y="1803598"/>
            <a:ext cx="2087985" cy="4176572"/>
          </a:xfrm>
          <a:noFill/>
          <a:ln>
            <a:noFill/>
          </a:ln>
        </p:spPr>
        <p:txBody>
          <a:bodyPr/>
          <a:lstStyle>
            <a:lvl1pPr marL="331470" marR="0" indent="-285750" algn="l" defTabSz="914400" rtl="0" eaLnBrk="1" fontAlgn="auto" latinLnBrk="0" hangingPunct="1">
              <a:lnSpc>
                <a:spcPct val="100000"/>
              </a:lnSpc>
              <a:spcBef>
                <a:spcPts val="1000"/>
              </a:spcBef>
              <a:spcAft>
                <a:spcPts val="0"/>
              </a:spcAft>
              <a:buClrTx/>
              <a:buSzTx/>
              <a:buFont typeface="Arial"/>
              <a:buChar char="•"/>
              <a:tabLst/>
              <a:defRPr>
                <a:solidFill>
                  <a:srgbClr val="FFFFFF"/>
                </a:solidFill>
              </a:defRPr>
            </a:lvl1pPr>
            <a:lvl2pPr marL="182880">
              <a:defRPr sz="1600">
                <a:solidFill>
                  <a:srgbClr val="FFFFFF"/>
                </a:solidFill>
              </a:defRPr>
            </a:lvl2pPr>
            <a:lvl3pPr marL="365760" marR="0" indent="-13716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rgbClr val="FFFFFF"/>
                </a:solidFill>
              </a:defRPr>
            </a:lvl3pPr>
            <a:lvl4pPr>
              <a:defRPr>
                <a:solidFill>
                  <a:srgbClr val="FFFFFF"/>
                </a:solidFill>
              </a:defRPr>
            </a:lvl4pPr>
            <a:lvl5pPr>
              <a:defRPr>
                <a:solidFill>
                  <a:srgbClr val="FFFFFF"/>
                </a:solidFill>
              </a:defRPr>
            </a:lvl5pPr>
          </a:lstStyle>
          <a:p>
            <a:pPr marL="4572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smtClean="0"/>
              <a:t>Insert text here</a:t>
            </a:r>
          </a:p>
          <a:p>
            <a:pPr lvl="1"/>
            <a:r>
              <a:rPr lang="en-US" dirty="0" smtClean="0"/>
              <a:t>First level bullet point</a:t>
            </a:r>
          </a:p>
          <a:p>
            <a:pPr lvl="2"/>
            <a:r>
              <a:rPr lang="en-US" dirty="0" smtClean="0"/>
              <a:t>Second  level bullet point</a:t>
            </a:r>
          </a:p>
          <a:p>
            <a:pPr marL="365760" marR="0" lvl="2" indent="-13716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smtClean="0"/>
              <a:t>Second  level bullet point</a:t>
            </a:r>
          </a:p>
          <a:p>
            <a:pPr marL="365760" marR="0" lvl="2" indent="-13716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smtClean="0"/>
              <a:t>Second  level bullet point</a:t>
            </a:r>
          </a:p>
          <a:p>
            <a:pPr marL="365760" marR="0" lvl="2" indent="-13716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smtClean="0"/>
          </a:p>
          <a:p>
            <a:pPr lvl="2"/>
            <a:endParaRPr lang="en-US" dirty="0" smtClean="0"/>
          </a:p>
        </p:txBody>
      </p:sp>
      <p:sp>
        <p:nvSpPr>
          <p:cNvPr id="15" name="Text Placeholder 2"/>
          <p:cNvSpPr>
            <a:spLocks noGrp="1"/>
          </p:cNvSpPr>
          <p:nvPr>
            <p:ph type="body" idx="10" hasCustomPrompt="1"/>
          </p:nvPr>
        </p:nvSpPr>
        <p:spPr>
          <a:xfrm>
            <a:off x="8027693" y="1152322"/>
            <a:ext cx="2094593" cy="591501"/>
          </a:xfrm>
          <a:ln>
            <a:noFill/>
          </a:ln>
        </p:spPr>
        <p:txBody>
          <a:bodyPr anchor="b">
            <a:noAutofit/>
          </a:bodyPr>
          <a:lstStyle>
            <a:lvl1pPr marL="0" indent="0">
              <a:lnSpc>
                <a:spcPct val="80000"/>
              </a:lnSpc>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Sidebar Title Here</a:t>
            </a:r>
          </a:p>
        </p:txBody>
      </p:sp>
      <p:sp>
        <p:nvSpPr>
          <p:cNvPr id="16" name="Title 1"/>
          <p:cNvSpPr>
            <a:spLocks noGrp="1"/>
          </p:cNvSpPr>
          <p:nvPr>
            <p:ph type="title" hasCustomPrompt="1"/>
          </p:nvPr>
        </p:nvSpPr>
        <p:spPr>
          <a:xfrm>
            <a:off x="838201" y="365126"/>
            <a:ext cx="9416774" cy="491802"/>
          </a:xfrm>
        </p:spPr>
        <p:txBody>
          <a:bodyPr anchor="b"/>
          <a:lstStyle/>
          <a:p>
            <a:r>
              <a:rPr lang="en-US" dirty="0" smtClean="0">
                <a:solidFill>
                  <a:schemeClr val="tx2"/>
                </a:solidFill>
              </a:rPr>
              <a:t>Click to Add Title Here</a:t>
            </a:r>
            <a:endParaRPr lang="en-US" dirty="0">
              <a:solidFill>
                <a:schemeClr val="tx2"/>
              </a:solidFill>
            </a:endParaRPr>
          </a:p>
        </p:txBody>
      </p:sp>
    </p:spTree>
    <p:extLst>
      <p:ext uri="{BB962C8B-B14F-4D97-AF65-F5344CB8AC3E}">
        <p14:creationId xmlns:p14="http://schemas.microsoft.com/office/powerpoint/2010/main" val="28080739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Vertical Layout (Auto)">
    <p:spTree>
      <p:nvGrpSpPr>
        <p:cNvPr id="1" name=""/>
        <p:cNvGrpSpPr/>
        <p:nvPr/>
      </p:nvGrpSpPr>
      <p:grpSpPr>
        <a:xfrm>
          <a:off x="0" y="0"/>
          <a:ext cx="0" cy="0"/>
          <a:chOff x="0" y="0"/>
          <a:chExt cx="0" cy="0"/>
        </a:xfrm>
      </p:grpSpPr>
      <p:sp>
        <p:nvSpPr>
          <p:cNvPr id="5" name="Content Placeholder 6"/>
          <p:cNvSpPr>
            <a:spLocks noGrp="1"/>
          </p:cNvSpPr>
          <p:nvPr>
            <p:ph sz="quarter" idx="16" hasCustomPrompt="1"/>
          </p:nvPr>
        </p:nvSpPr>
        <p:spPr>
          <a:xfrm>
            <a:off x="7640320" y="1468979"/>
            <a:ext cx="3769043" cy="3402346"/>
          </a:xfrm>
          <a:prstGeom prst="rect">
            <a:avLst/>
          </a:prstGeom>
        </p:spPr>
        <p:txBody>
          <a:bodyPr anchor="ctr">
            <a:noAutofit/>
          </a:bodyPr>
          <a:lstStyle>
            <a:lvl1pPr marL="0" indent="0" algn="ctr">
              <a:buNone/>
              <a:defRPr sz="1800" b="0" i="0" baseline="0">
                <a:latin typeface="Arial"/>
                <a:ea typeface="DIN Next LT Pro" charset="0"/>
                <a:cs typeface="Arial"/>
              </a:defRPr>
            </a:lvl1pPr>
          </a:lstStyle>
          <a:p>
            <a:pPr lvl="0"/>
            <a:r>
              <a:rPr lang="en-US" dirty="0" smtClean="0"/>
              <a:t>Click to insert content</a:t>
            </a:r>
            <a:endParaRPr lang="en-US" dirty="0"/>
          </a:p>
        </p:txBody>
      </p:sp>
      <p:sp>
        <p:nvSpPr>
          <p:cNvPr id="6" name="Text Placeholder 5"/>
          <p:cNvSpPr>
            <a:spLocks noGrp="1"/>
          </p:cNvSpPr>
          <p:nvPr>
            <p:ph type="body" sz="quarter" idx="17" hasCustomPrompt="1"/>
          </p:nvPr>
        </p:nvSpPr>
        <p:spPr>
          <a:xfrm>
            <a:off x="841687" y="5315123"/>
            <a:ext cx="10635538" cy="725488"/>
          </a:xfrm>
          <a:prstGeom prst="rect">
            <a:avLst/>
          </a:prstGeom>
        </p:spPr>
        <p:txBody>
          <a:bodyPr/>
          <a:lstStyle>
            <a:lvl1pPr marL="0" indent="0">
              <a:buNone/>
              <a:defRPr sz="1200" b="0" baseline="0"/>
            </a:lvl1pPr>
            <a:lvl2pPr marL="514350" indent="-220663">
              <a:buClr>
                <a:schemeClr val="tx1"/>
              </a:buClr>
              <a:buFont typeface="Arial" charset="0"/>
              <a:buChar char="•"/>
              <a:tabLst/>
              <a:defRPr sz="1600" baseline="0"/>
            </a:lvl2pPr>
            <a:lvl3pPr marL="749300" indent="-271463">
              <a:tabLst/>
              <a:defRPr/>
            </a:lvl3pPr>
            <a:lvl4pPr marL="915988" indent="-271463">
              <a:tabLst/>
              <a:defRPr/>
            </a:lvl4pPr>
            <a:lvl5pPr marL="1092200" indent="-269875">
              <a:tabLst/>
              <a:defRPr/>
            </a:lvl5pPr>
          </a:lstStyle>
          <a:p>
            <a:pPr lvl="0"/>
            <a:r>
              <a:rPr lang="en-US" dirty="0" smtClean="0"/>
              <a:t>12PT First level (indent for additional levels)</a:t>
            </a:r>
          </a:p>
        </p:txBody>
      </p:sp>
      <p:sp>
        <p:nvSpPr>
          <p:cNvPr id="7" name="Text Placeholder 4"/>
          <p:cNvSpPr>
            <a:spLocks noGrp="1"/>
          </p:cNvSpPr>
          <p:nvPr>
            <p:ph type="body" sz="quarter" idx="18" hasCustomPrompt="1"/>
          </p:nvPr>
        </p:nvSpPr>
        <p:spPr>
          <a:xfrm>
            <a:off x="839566" y="1488247"/>
            <a:ext cx="2144215" cy="3373120"/>
          </a:xfrm>
          <a:prstGeom prst="rect">
            <a:avLst/>
          </a:prstGeom>
        </p:spPr>
        <p:txBody>
          <a:bodyPr/>
          <a:lstStyle>
            <a:lvl1pPr marL="0" indent="0">
              <a:buNone/>
              <a:defRPr sz="1200"/>
            </a:lvl1pPr>
          </a:lstStyle>
          <a:p>
            <a:pPr lvl="0"/>
            <a:r>
              <a:rPr lang="en-US" dirty="0" smtClean="0"/>
              <a:t>12PT Click to edit Master text styles</a:t>
            </a:r>
          </a:p>
        </p:txBody>
      </p:sp>
      <p:sp>
        <p:nvSpPr>
          <p:cNvPr id="8" name="Text Placeholder 4"/>
          <p:cNvSpPr>
            <a:spLocks noGrp="1"/>
          </p:cNvSpPr>
          <p:nvPr>
            <p:ph type="body" sz="quarter" idx="19" hasCustomPrompt="1"/>
          </p:nvPr>
        </p:nvSpPr>
        <p:spPr>
          <a:xfrm>
            <a:off x="3074766" y="1488247"/>
            <a:ext cx="2144215" cy="3373120"/>
          </a:xfrm>
          <a:prstGeom prst="rect">
            <a:avLst/>
          </a:prstGeom>
        </p:spPr>
        <p:txBody>
          <a:bodyPr/>
          <a:lstStyle>
            <a:lvl1pPr marL="0" indent="0">
              <a:buNone/>
              <a:defRPr sz="1200"/>
            </a:lvl1pPr>
          </a:lstStyle>
          <a:p>
            <a:pPr lvl="0"/>
            <a:r>
              <a:rPr lang="en-US" dirty="0" smtClean="0"/>
              <a:t>12PT Click to edit Master text styles</a:t>
            </a:r>
          </a:p>
        </p:txBody>
      </p:sp>
      <p:sp>
        <p:nvSpPr>
          <p:cNvPr id="9" name="Text Placeholder 4"/>
          <p:cNvSpPr>
            <a:spLocks noGrp="1"/>
          </p:cNvSpPr>
          <p:nvPr>
            <p:ph type="body" sz="quarter" idx="20" hasCustomPrompt="1"/>
          </p:nvPr>
        </p:nvSpPr>
        <p:spPr>
          <a:xfrm>
            <a:off x="5309966" y="1488247"/>
            <a:ext cx="2144215" cy="3373120"/>
          </a:xfrm>
          <a:prstGeom prst="rect">
            <a:avLst/>
          </a:prstGeom>
        </p:spPr>
        <p:txBody>
          <a:bodyPr/>
          <a:lstStyle>
            <a:lvl1pPr marL="0" indent="0">
              <a:buNone/>
              <a:defRPr sz="1200"/>
            </a:lvl1pPr>
          </a:lstStyle>
          <a:p>
            <a:pPr lvl="0"/>
            <a:r>
              <a:rPr lang="en-US" dirty="0" smtClean="0"/>
              <a:t>12PT Click to edit Master text styles</a:t>
            </a:r>
          </a:p>
        </p:txBody>
      </p:sp>
      <p:sp>
        <p:nvSpPr>
          <p:cNvPr id="10" name="Text Placeholder 4"/>
          <p:cNvSpPr>
            <a:spLocks noGrp="1"/>
          </p:cNvSpPr>
          <p:nvPr>
            <p:ph type="body" sz="quarter" idx="21" hasCustomPrompt="1"/>
          </p:nvPr>
        </p:nvSpPr>
        <p:spPr>
          <a:xfrm>
            <a:off x="839566" y="1021650"/>
            <a:ext cx="2144215" cy="36203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normAutofit/>
          </a:bodyPr>
          <a:lstStyle>
            <a:lvl1pPr>
              <a:defRPr lang="en-US" sz="1400" dirty="0" smtClean="0">
                <a:solidFill>
                  <a:schemeClr val="lt1"/>
                </a:solidFill>
                <a:latin typeface="Arial"/>
                <a:cs typeface="Arial"/>
              </a:defRPr>
            </a:lvl1pPr>
          </a:lstStyle>
          <a:p>
            <a:pPr lvl="0" algn="ctr"/>
            <a:r>
              <a:rPr lang="en-US" dirty="0" smtClean="0"/>
              <a:t>14PT Headline</a:t>
            </a:r>
          </a:p>
        </p:txBody>
      </p:sp>
      <p:sp>
        <p:nvSpPr>
          <p:cNvPr id="11" name="Text Placeholder 4"/>
          <p:cNvSpPr>
            <a:spLocks noGrp="1"/>
          </p:cNvSpPr>
          <p:nvPr>
            <p:ph type="body" sz="quarter" idx="22" hasCustomPrompt="1"/>
          </p:nvPr>
        </p:nvSpPr>
        <p:spPr>
          <a:xfrm>
            <a:off x="3074766" y="1021650"/>
            <a:ext cx="2144215" cy="36203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a:defRPr lang="en-US" sz="1400" dirty="0" smtClean="0">
                <a:latin typeface="Arial"/>
                <a:cs typeface="Arial"/>
              </a:defRPr>
            </a:lvl1pPr>
          </a:lstStyle>
          <a:p>
            <a:pPr lvl="0" algn="ctr"/>
            <a:r>
              <a:rPr lang="en-US" dirty="0" smtClean="0"/>
              <a:t>14PT Headline</a:t>
            </a:r>
          </a:p>
        </p:txBody>
      </p:sp>
      <p:sp>
        <p:nvSpPr>
          <p:cNvPr id="12" name="Text Placeholder 4"/>
          <p:cNvSpPr>
            <a:spLocks noGrp="1"/>
          </p:cNvSpPr>
          <p:nvPr>
            <p:ph type="body" sz="quarter" idx="23" hasCustomPrompt="1"/>
          </p:nvPr>
        </p:nvSpPr>
        <p:spPr>
          <a:xfrm>
            <a:off x="5309966" y="1021650"/>
            <a:ext cx="2144215" cy="36203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a:defRPr lang="en-US" sz="1400" dirty="0" smtClean="0">
                <a:latin typeface="Arial"/>
                <a:cs typeface="Arial"/>
              </a:defRPr>
            </a:lvl1pPr>
          </a:lstStyle>
          <a:p>
            <a:pPr lvl="0" algn="ctr"/>
            <a:r>
              <a:rPr lang="en-US" dirty="0" smtClean="0"/>
              <a:t>14PT Headline</a:t>
            </a:r>
          </a:p>
        </p:txBody>
      </p:sp>
      <p:sp>
        <p:nvSpPr>
          <p:cNvPr id="13" name="Text Placeholder 5"/>
          <p:cNvSpPr>
            <a:spLocks noGrp="1"/>
          </p:cNvSpPr>
          <p:nvPr>
            <p:ph type="body" sz="quarter" idx="24" hasCustomPrompt="1"/>
          </p:nvPr>
        </p:nvSpPr>
        <p:spPr>
          <a:xfrm>
            <a:off x="841687" y="5030643"/>
            <a:ext cx="10635538" cy="284480"/>
          </a:xfrm>
          <a:prstGeom prst="rect">
            <a:avLst/>
          </a:prstGeom>
        </p:spPr>
        <p:txBody>
          <a:bodyPr/>
          <a:lstStyle>
            <a:lvl1pPr marL="0" indent="0">
              <a:buNone/>
              <a:defRPr sz="1400" b="1" baseline="0"/>
            </a:lvl1pPr>
            <a:lvl2pPr marL="514350" indent="-220663">
              <a:buClr>
                <a:schemeClr val="tx1"/>
              </a:buClr>
              <a:buFont typeface="Arial" charset="0"/>
              <a:buChar char="•"/>
              <a:tabLst/>
              <a:defRPr sz="1600" baseline="0"/>
            </a:lvl2pPr>
            <a:lvl3pPr marL="749300" indent="-271463">
              <a:tabLst/>
              <a:defRPr/>
            </a:lvl3pPr>
            <a:lvl4pPr marL="915988" indent="-271463">
              <a:tabLst/>
              <a:defRPr/>
            </a:lvl4pPr>
            <a:lvl5pPr marL="1092200" indent="-269875">
              <a:tabLst/>
              <a:defRPr/>
            </a:lvl5pPr>
          </a:lstStyle>
          <a:p>
            <a:pPr lvl="0"/>
            <a:r>
              <a:rPr lang="en-US" dirty="0" smtClean="0"/>
              <a:t>14PT Headline</a:t>
            </a:r>
          </a:p>
        </p:txBody>
      </p:sp>
      <p:sp>
        <p:nvSpPr>
          <p:cNvPr id="37" name="TextBox 36"/>
          <p:cNvSpPr txBox="1"/>
          <p:nvPr userDrawn="1"/>
        </p:nvSpPr>
        <p:spPr>
          <a:xfrm>
            <a:off x="10234247" y="769251"/>
            <a:ext cx="1150070" cy="230832"/>
          </a:xfrm>
          <a:prstGeom prst="rect">
            <a:avLst/>
          </a:prstGeom>
          <a:noFill/>
        </p:spPr>
        <p:txBody>
          <a:bodyPr wrap="square" rtlCol="0">
            <a:spAutoFit/>
          </a:bodyPr>
          <a:lstStyle/>
          <a:p>
            <a:pPr algn="ctr"/>
            <a:r>
              <a:rPr lang="en-US" sz="900" b="1" dirty="0" smtClean="0">
                <a:solidFill>
                  <a:schemeClr val="bg1">
                    <a:lumMod val="50000"/>
                  </a:schemeClr>
                </a:solidFill>
              </a:rPr>
              <a:t>Home</a:t>
            </a:r>
            <a:endParaRPr lang="en-US" sz="900" b="1" dirty="0">
              <a:solidFill>
                <a:schemeClr val="bg1">
                  <a:lumMod val="50000"/>
                </a:schemeClr>
              </a:solidFill>
            </a:endParaRPr>
          </a:p>
        </p:txBody>
      </p:sp>
      <p:sp>
        <p:nvSpPr>
          <p:cNvPr id="28" name="Title 1"/>
          <p:cNvSpPr txBox="1">
            <a:spLocks/>
          </p:cNvSpPr>
          <p:nvPr userDrawn="1"/>
        </p:nvSpPr>
        <p:spPr>
          <a:xfrm>
            <a:off x="838201" y="365126"/>
            <a:ext cx="9416774" cy="49180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500" kern="1200">
                <a:solidFill>
                  <a:schemeClr val="tx2"/>
                </a:solidFill>
                <a:latin typeface="Arial"/>
                <a:ea typeface="+mj-ea"/>
                <a:cs typeface="Arial"/>
              </a:defRPr>
            </a:lvl1pPr>
          </a:lstStyle>
          <a:p>
            <a:r>
              <a:rPr lang="en-US" dirty="0" smtClean="0"/>
              <a:t>Click to Add Title Here</a:t>
            </a:r>
            <a:endParaRPr lang="en-US" dirty="0"/>
          </a:p>
        </p:txBody>
      </p:sp>
    </p:spTree>
    <p:extLst>
      <p:ext uri="{BB962C8B-B14F-4D97-AF65-F5344CB8AC3E}">
        <p14:creationId xmlns:p14="http://schemas.microsoft.com/office/powerpoint/2010/main" val="399832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pic>
        <p:nvPicPr>
          <p:cNvPr id="6" name="Picture 5" descr="hand holding toddler.jpg"/>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21366" y="1"/>
            <a:ext cx="12323692" cy="6858000"/>
          </a:xfrm>
          <a:prstGeom prst="rect">
            <a:avLst/>
          </a:prstGeom>
        </p:spPr>
      </p:pic>
      <p:sp>
        <p:nvSpPr>
          <p:cNvPr id="10" name="Rectangle 9"/>
          <p:cNvSpPr/>
          <p:nvPr userDrawn="1"/>
        </p:nvSpPr>
        <p:spPr>
          <a:xfrm>
            <a:off x="-144559" y="3427710"/>
            <a:ext cx="5658451" cy="3430290"/>
          </a:xfrm>
          <a:prstGeom prst="rect">
            <a:avLst/>
          </a:prstGeom>
          <a:solidFill>
            <a:schemeClr val="bg1">
              <a:alpha val="7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5503567" y="0"/>
            <a:ext cx="6688433" cy="3430291"/>
          </a:xfrm>
          <a:prstGeom prst="rect">
            <a:avLst/>
          </a:prstGeom>
          <a:solidFill>
            <a:schemeClr val="accent2">
              <a:lumMod val="20000"/>
              <a:lumOff val="80000"/>
              <a:alpha val="4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51072" y="3995552"/>
            <a:ext cx="4462290" cy="1155994"/>
          </a:xfrm>
        </p:spPr>
        <p:txBody>
          <a:bodyPr anchor="t">
            <a:normAutofit/>
          </a:bodyPr>
          <a:lstStyle>
            <a:lvl1pPr algn="l">
              <a:lnSpc>
                <a:spcPct val="80000"/>
              </a:lnSpc>
              <a:defRPr sz="3800">
                <a:solidFill>
                  <a:schemeClr val="accent1"/>
                </a:solidFill>
                <a:latin typeface="Arial"/>
                <a:cs typeface="Arial"/>
              </a:defRPr>
            </a:lvl1pPr>
          </a:lstStyle>
          <a:p>
            <a:r>
              <a:rPr lang="en-US" dirty="0" smtClean="0"/>
              <a:t>Click to Add Title Here</a:t>
            </a:r>
            <a:endParaRPr lang="en-US" dirty="0"/>
          </a:p>
        </p:txBody>
      </p:sp>
      <p:sp>
        <p:nvSpPr>
          <p:cNvPr id="3" name="Subtitle 2"/>
          <p:cNvSpPr>
            <a:spLocks noGrp="1"/>
          </p:cNvSpPr>
          <p:nvPr>
            <p:ph type="subTitle" idx="1" hasCustomPrompt="1"/>
          </p:nvPr>
        </p:nvSpPr>
        <p:spPr>
          <a:xfrm>
            <a:off x="351072" y="5202324"/>
            <a:ext cx="4382266" cy="548381"/>
          </a:xfrm>
        </p:spPr>
        <p:txBody>
          <a:bodyPr>
            <a:normAutofit/>
          </a:bodyPr>
          <a:lstStyle>
            <a:lvl1pPr marL="0" indent="0" algn="l">
              <a:buNone/>
              <a:defRPr sz="2200">
                <a:solidFill>
                  <a:schemeClr val="tx1">
                    <a:lumMod val="75000"/>
                    <a:lumOff val="25000"/>
                  </a:schemeClr>
                </a:solidFill>
                <a:latin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Add Subtitle Here</a:t>
            </a:r>
            <a:endParaRPr lang="en-US" dirty="0"/>
          </a:p>
        </p:txBody>
      </p:sp>
      <p:pic>
        <p:nvPicPr>
          <p:cNvPr id="5" name="Picture 4" descr="Master_PHP-logo-2014.wm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5400" y="840488"/>
            <a:ext cx="2085779" cy="1670807"/>
          </a:xfrm>
          <a:prstGeom prst="rect">
            <a:avLst/>
          </a:prstGeom>
        </p:spPr>
      </p:pic>
      <p:sp>
        <p:nvSpPr>
          <p:cNvPr id="13" name="Rectangle 12"/>
          <p:cNvSpPr/>
          <p:nvPr userDrawn="1"/>
        </p:nvSpPr>
        <p:spPr>
          <a:xfrm>
            <a:off x="-144564" y="6648930"/>
            <a:ext cx="12336564" cy="209070"/>
          </a:xfrm>
          <a:prstGeom prst="rect">
            <a:avLst/>
          </a:prstGeom>
          <a:solidFill>
            <a:srgbClr val="E59F1A">
              <a:alpha val="5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Date Placeholder 3"/>
          <p:cNvSpPr txBox="1">
            <a:spLocks/>
          </p:cNvSpPr>
          <p:nvPr userDrawn="1"/>
        </p:nvSpPr>
        <p:spPr>
          <a:xfrm>
            <a:off x="361395" y="5976652"/>
            <a:ext cx="1258131" cy="365125"/>
          </a:xfrm>
          <a:prstGeom prst="rect">
            <a:avLst/>
          </a:prstGeom>
        </p:spPr>
        <p:txBody>
          <a:bodyPr/>
          <a:lstStyle>
            <a:defPPr>
              <a:defRPr lang="en-US"/>
            </a:defPPr>
            <a:lvl1pPr marL="0" algn="r"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1CF38AB-51ED-4AA0-A512-D38030E50525}" type="datetime1">
              <a:rPr lang="en-US" sz="1200" smtClean="0">
                <a:solidFill>
                  <a:srgbClr val="650066"/>
                </a:solidFill>
                <a:latin typeface="Arial"/>
                <a:cs typeface="Arial"/>
              </a:rPr>
              <a:pPr algn="l"/>
              <a:t>10/22/2018</a:t>
            </a:fld>
            <a:endParaRPr lang="en-US" sz="1200" dirty="0">
              <a:solidFill>
                <a:srgbClr val="650066"/>
              </a:solidFill>
              <a:latin typeface="Arial"/>
              <a:cs typeface="Arial"/>
            </a:endParaRPr>
          </a:p>
        </p:txBody>
      </p:sp>
      <p:sp>
        <p:nvSpPr>
          <p:cNvPr id="16" name="Title 1"/>
          <p:cNvSpPr txBox="1">
            <a:spLocks/>
          </p:cNvSpPr>
          <p:nvPr userDrawn="1"/>
        </p:nvSpPr>
        <p:spPr>
          <a:xfrm>
            <a:off x="6856225" y="960171"/>
            <a:ext cx="4460678" cy="1094390"/>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4000" kern="1200">
                <a:solidFill>
                  <a:schemeClr val="tx1">
                    <a:lumMod val="75000"/>
                    <a:lumOff val="25000"/>
                  </a:schemeClr>
                </a:solidFill>
                <a:latin typeface="Arial"/>
                <a:ea typeface="+mj-ea"/>
                <a:cs typeface="Arial"/>
              </a:defRPr>
            </a:lvl1pPr>
          </a:lstStyle>
          <a:p>
            <a:pPr>
              <a:lnSpc>
                <a:spcPct val="120000"/>
              </a:lnSpc>
            </a:pPr>
            <a:r>
              <a:rPr lang="is-IS" sz="2400" b="0" i="1" dirty="0" smtClean="0">
                <a:solidFill>
                  <a:schemeClr val="bg1"/>
                </a:solidFill>
                <a:latin typeface="Arial Narrow"/>
                <a:cs typeface="Arial Narrow"/>
              </a:rPr>
              <a:t>…b</a:t>
            </a:r>
            <a:r>
              <a:rPr lang="en-US" sz="2400" b="0" i="1" dirty="0" err="1" smtClean="0">
                <a:solidFill>
                  <a:schemeClr val="bg1"/>
                </a:solidFill>
                <a:latin typeface="Arial Narrow"/>
                <a:cs typeface="Arial Narrow"/>
              </a:rPr>
              <a:t>ecause</a:t>
            </a:r>
            <a:r>
              <a:rPr lang="en-US" sz="2400" b="0" i="1" dirty="0" smtClean="0">
                <a:solidFill>
                  <a:schemeClr val="bg1"/>
                </a:solidFill>
                <a:latin typeface="Arial Narrow"/>
                <a:cs typeface="Arial Narrow"/>
              </a:rPr>
              <a:t> every parent of a </a:t>
            </a:r>
            <a:br>
              <a:rPr lang="en-US" sz="2400" b="0" i="1" dirty="0" smtClean="0">
                <a:solidFill>
                  <a:schemeClr val="bg1"/>
                </a:solidFill>
                <a:latin typeface="Arial Narrow"/>
                <a:cs typeface="Arial Narrow"/>
              </a:rPr>
            </a:br>
            <a:r>
              <a:rPr lang="en-US" sz="2400" b="0" i="1" dirty="0" smtClean="0">
                <a:solidFill>
                  <a:schemeClr val="bg1"/>
                </a:solidFill>
                <a:latin typeface="Arial Narrow"/>
                <a:cs typeface="Arial Narrow"/>
              </a:rPr>
              <a:t>special needs child needs a hand.</a:t>
            </a:r>
            <a:endParaRPr lang="en-US" sz="2400" i="1" dirty="0"/>
          </a:p>
        </p:txBody>
      </p:sp>
    </p:spTree>
    <p:extLst>
      <p:ext uri="{BB962C8B-B14F-4D97-AF65-F5344CB8AC3E}">
        <p14:creationId xmlns:p14="http://schemas.microsoft.com/office/powerpoint/2010/main" val="17315301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inancials Chart">
    <p:spTree>
      <p:nvGrpSpPr>
        <p:cNvPr id="1" name=""/>
        <p:cNvGrpSpPr/>
        <p:nvPr/>
      </p:nvGrpSpPr>
      <p:grpSpPr>
        <a:xfrm>
          <a:off x="0" y="0"/>
          <a:ext cx="0" cy="0"/>
          <a:chOff x="0" y="0"/>
          <a:chExt cx="0" cy="0"/>
        </a:xfrm>
      </p:grpSpPr>
      <p:sp>
        <p:nvSpPr>
          <p:cNvPr id="4" name="Rectangle 3"/>
          <p:cNvSpPr/>
          <p:nvPr userDrawn="1"/>
        </p:nvSpPr>
        <p:spPr>
          <a:xfrm>
            <a:off x="771705" y="1158240"/>
            <a:ext cx="3594928" cy="60706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p>
            <a:pPr marR="0" lvl="0" indent="0" algn="l" fontAlgn="auto">
              <a:lnSpc>
                <a:spcPct val="100000"/>
              </a:lnSpc>
              <a:spcBef>
                <a:spcPts val="1000"/>
              </a:spcBef>
              <a:spcAft>
                <a:spcPts val="0"/>
              </a:spcAft>
              <a:buClrTx/>
              <a:buSzTx/>
              <a:buFont typeface="Arial"/>
              <a:buNone/>
              <a:tabLst/>
            </a:pPr>
            <a:r>
              <a:rPr lang="en-US" sz="1400" dirty="0" smtClean="0">
                <a:latin typeface="Arial"/>
                <a:cs typeface="Arial"/>
              </a:rPr>
              <a:t>Headline</a:t>
            </a:r>
            <a:endParaRPr lang="en-US" sz="1400" dirty="0">
              <a:latin typeface="Arial"/>
              <a:cs typeface="Arial"/>
            </a:endParaRPr>
          </a:p>
        </p:txBody>
      </p:sp>
      <p:sp>
        <p:nvSpPr>
          <p:cNvPr id="7" name="Rectangle 6"/>
          <p:cNvSpPr/>
          <p:nvPr userDrawn="1"/>
        </p:nvSpPr>
        <p:spPr>
          <a:xfrm>
            <a:off x="5386969" y="1158240"/>
            <a:ext cx="910066" cy="74168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charset="0"/>
              <a:buNone/>
            </a:pPr>
            <a:endParaRPr lang="en-US" dirty="0"/>
          </a:p>
        </p:txBody>
      </p:sp>
      <p:sp>
        <p:nvSpPr>
          <p:cNvPr id="8" name="Rectangle 7"/>
          <p:cNvSpPr/>
          <p:nvPr userDrawn="1"/>
        </p:nvSpPr>
        <p:spPr>
          <a:xfrm>
            <a:off x="6352170" y="1158240"/>
            <a:ext cx="910066" cy="74168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charset="0"/>
              <a:buNone/>
            </a:pPr>
            <a:endParaRPr lang="en-US" dirty="0"/>
          </a:p>
        </p:txBody>
      </p:sp>
      <p:sp>
        <p:nvSpPr>
          <p:cNvPr id="9" name="Rectangle 8"/>
          <p:cNvSpPr/>
          <p:nvPr userDrawn="1"/>
        </p:nvSpPr>
        <p:spPr>
          <a:xfrm>
            <a:off x="7317371" y="1158240"/>
            <a:ext cx="910066" cy="74168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charset="0"/>
              <a:buNone/>
            </a:pPr>
            <a:endParaRPr lang="en-US" dirty="0"/>
          </a:p>
        </p:txBody>
      </p:sp>
      <p:sp>
        <p:nvSpPr>
          <p:cNvPr id="10" name="Text Placeholder 5"/>
          <p:cNvSpPr>
            <a:spLocks noGrp="1"/>
          </p:cNvSpPr>
          <p:nvPr>
            <p:ph type="body" sz="quarter" idx="30" hasCustomPrompt="1"/>
          </p:nvPr>
        </p:nvSpPr>
        <p:spPr>
          <a:xfrm>
            <a:off x="6352169" y="1158241"/>
            <a:ext cx="910065" cy="619759"/>
          </a:xfrm>
          <a:prstGeom prst="rect">
            <a:avLst/>
          </a:prstGeom>
          <a:solidFill>
            <a:schemeClr val="accent1"/>
          </a:solidFill>
        </p:spPr>
        <p:txBody>
          <a:bodyPr anchor="ctr">
            <a:normAutofit/>
          </a:bodyPr>
          <a:lstStyle>
            <a:lvl1pPr marL="0" indent="0" algn="ctr">
              <a:buNone/>
              <a:defRPr sz="1400">
                <a:solidFill>
                  <a:srgbClr val="FFFFFF"/>
                </a:solidFill>
              </a:defRPr>
            </a:lvl1pPr>
          </a:lstStyle>
          <a:p>
            <a:pPr lvl="0"/>
            <a:r>
              <a:rPr lang="en-US" dirty="0" smtClean="0"/>
              <a:t>QX</a:t>
            </a:r>
            <a:br>
              <a:rPr lang="en-US" dirty="0" smtClean="0"/>
            </a:br>
            <a:r>
              <a:rPr lang="en-US" dirty="0" smtClean="0"/>
              <a:t>YEAR</a:t>
            </a:r>
            <a:endParaRPr lang="en-US" dirty="0"/>
          </a:p>
        </p:txBody>
      </p:sp>
      <p:sp>
        <p:nvSpPr>
          <p:cNvPr id="11" name="Text Placeholder 5"/>
          <p:cNvSpPr>
            <a:spLocks noGrp="1"/>
          </p:cNvSpPr>
          <p:nvPr>
            <p:ph type="body" sz="quarter" idx="31" hasCustomPrompt="1"/>
          </p:nvPr>
        </p:nvSpPr>
        <p:spPr>
          <a:xfrm>
            <a:off x="7317371" y="1158241"/>
            <a:ext cx="910065" cy="619759"/>
          </a:xfrm>
          <a:prstGeom prst="rect">
            <a:avLst/>
          </a:prstGeom>
          <a:solidFill>
            <a:schemeClr val="accent1"/>
          </a:solidFill>
        </p:spPr>
        <p:txBody>
          <a:bodyPr anchor="ctr">
            <a:normAutofit/>
          </a:bodyPr>
          <a:lstStyle>
            <a:lvl1pPr marL="0" indent="0" algn="ctr">
              <a:buNone/>
              <a:defRPr sz="1400">
                <a:solidFill>
                  <a:srgbClr val="FFFFFF"/>
                </a:solidFill>
              </a:defRPr>
            </a:lvl1pPr>
          </a:lstStyle>
          <a:p>
            <a:pPr lvl="0"/>
            <a:r>
              <a:rPr lang="en-US" dirty="0" smtClean="0"/>
              <a:t>QX</a:t>
            </a:r>
            <a:br>
              <a:rPr lang="en-US" dirty="0" smtClean="0"/>
            </a:br>
            <a:r>
              <a:rPr lang="en-US" dirty="0" smtClean="0"/>
              <a:t>YEAR</a:t>
            </a:r>
            <a:endParaRPr lang="en-US" dirty="0"/>
          </a:p>
        </p:txBody>
      </p:sp>
      <p:sp>
        <p:nvSpPr>
          <p:cNvPr id="12" name="Text Placeholder 5"/>
          <p:cNvSpPr>
            <a:spLocks noGrp="1"/>
          </p:cNvSpPr>
          <p:nvPr>
            <p:ph type="body" sz="quarter" idx="32" hasCustomPrompt="1"/>
          </p:nvPr>
        </p:nvSpPr>
        <p:spPr>
          <a:xfrm>
            <a:off x="5386969" y="1158241"/>
            <a:ext cx="910065" cy="619759"/>
          </a:xfrm>
          <a:prstGeom prst="rect">
            <a:avLst/>
          </a:prstGeom>
          <a:solidFill>
            <a:schemeClr val="accent1"/>
          </a:solidFill>
        </p:spPr>
        <p:txBody>
          <a:bodyPr anchor="ctr">
            <a:normAutofit/>
          </a:bodyPr>
          <a:lstStyle>
            <a:lvl1pPr marL="0" indent="0" algn="ctr">
              <a:buNone/>
              <a:defRPr sz="1400">
                <a:solidFill>
                  <a:srgbClr val="FFFFFF"/>
                </a:solidFill>
              </a:defRPr>
            </a:lvl1pPr>
          </a:lstStyle>
          <a:p>
            <a:pPr lvl="0"/>
            <a:r>
              <a:rPr lang="en-US" dirty="0" smtClean="0"/>
              <a:t>QX</a:t>
            </a:r>
            <a:r>
              <a:rPr lang="en-US" smtClean="0"/>
              <a:t/>
            </a:r>
            <a:br>
              <a:rPr lang="en-US" smtClean="0"/>
            </a:br>
            <a:r>
              <a:rPr lang="en-US" smtClean="0"/>
              <a:t>YEAR</a:t>
            </a:r>
            <a:endParaRPr lang="en-US" dirty="0"/>
          </a:p>
        </p:txBody>
      </p:sp>
      <p:sp>
        <p:nvSpPr>
          <p:cNvPr id="13" name="Text Placeholder 5"/>
          <p:cNvSpPr>
            <a:spLocks noGrp="1"/>
          </p:cNvSpPr>
          <p:nvPr>
            <p:ph type="body" sz="quarter" idx="33" hasCustomPrompt="1"/>
          </p:nvPr>
        </p:nvSpPr>
        <p:spPr>
          <a:xfrm>
            <a:off x="4421769" y="1158241"/>
            <a:ext cx="910065" cy="619759"/>
          </a:xfrm>
          <a:prstGeom prst="rect">
            <a:avLst/>
          </a:prstGeom>
          <a:solidFill>
            <a:schemeClr val="accent1"/>
          </a:solidFill>
        </p:spPr>
        <p:txBody>
          <a:bodyPr anchor="ctr">
            <a:normAutofit/>
          </a:bodyPr>
          <a:lstStyle>
            <a:lvl1pPr marL="0" indent="0" algn="ctr">
              <a:buNone/>
              <a:defRPr sz="1400">
                <a:solidFill>
                  <a:srgbClr val="FFFFFF"/>
                </a:solidFill>
              </a:defRPr>
            </a:lvl1pPr>
          </a:lstStyle>
          <a:p>
            <a:pPr lvl="0"/>
            <a:r>
              <a:rPr lang="en-US" dirty="0" smtClean="0"/>
              <a:t>QX</a:t>
            </a:r>
            <a:br>
              <a:rPr lang="en-US" dirty="0" smtClean="0"/>
            </a:br>
            <a:r>
              <a:rPr lang="en-US" dirty="0" smtClean="0"/>
              <a:t>YEAR</a:t>
            </a:r>
            <a:endParaRPr lang="en-US" dirty="0"/>
          </a:p>
        </p:txBody>
      </p:sp>
      <p:sp>
        <p:nvSpPr>
          <p:cNvPr id="14" name="Rectangle 13"/>
          <p:cNvSpPr/>
          <p:nvPr userDrawn="1"/>
        </p:nvSpPr>
        <p:spPr>
          <a:xfrm>
            <a:off x="771705" y="1945641"/>
            <a:ext cx="3594928" cy="74168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charset="0"/>
              <a:buNone/>
            </a:pPr>
            <a:endParaRPr lang="en-US" dirty="0"/>
          </a:p>
        </p:txBody>
      </p:sp>
      <p:sp>
        <p:nvSpPr>
          <p:cNvPr id="15" name="Rectangle 14"/>
          <p:cNvSpPr/>
          <p:nvPr userDrawn="1"/>
        </p:nvSpPr>
        <p:spPr>
          <a:xfrm>
            <a:off x="771705" y="2745636"/>
            <a:ext cx="3594928" cy="74168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charset="0"/>
              <a:buNone/>
            </a:pPr>
            <a:endParaRPr lang="en-US" dirty="0"/>
          </a:p>
        </p:txBody>
      </p:sp>
      <p:sp>
        <p:nvSpPr>
          <p:cNvPr id="16" name="Rectangle 15"/>
          <p:cNvSpPr/>
          <p:nvPr userDrawn="1"/>
        </p:nvSpPr>
        <p:spPr>
          <a:xfrm>
            <a:off x="771705" y="3537447"/>
            <a:ext cx="3594928" cy="74168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charset="0"/>
              <a:buNone/>
            </a:pPr>
            <a:endParaRPr lang="en-US" dirty="0"/>
          </a:p>
        </p:txBody>
      </p:sp>
      <p:sp>
        <p:nvSpPr>
          <p:cNvPr id="17" name="Rectangle 16"/>
          <p:cNvSpPr/>
          <p:nvPr userDrawn="1"/>
        </p:nvSpPr>
        <p:spPr>
          <a:xfrm>
            <a:off x="771705" y="4329258"/>
            <a:ext cx="3594928" cy="74168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charset="0"/>
              <a:buNone/>
            </a:pPr>
            <a:endParaRPr lang="en-US" dirty="0"/>
          </a:p>
        </p:txBody>
      </p:sp>
      <p:sp>
        <p:nvSpPr>
          <p:cNvPr id="18" name="Rectangle 17"/>
          <p:cNvSpPr/>
          <p:nvPr userDrawn="1"/>
        </p:nvSpPr>
        <p:spPr>
          <a:xfrm>
            <a:off x="771705" y="5182030"/>
            <a:ext cx="3594928" cy="74168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charset="0"/>
              <a:buNone/>
            </a:pPr>
            <a:endParaRPr lang="en-US" dirty="0"/>
          </a:p>
        </p:txBody>
      </p:sp>
      <p:sp>
        <p:nvSpPr>
          <p:cNvPr id="19" name="Rectangle 18"/>
          <p:cNvSpPr/>
          <p:nvPr userDrawn="1"/>
        </p:nvSpPr>
        <p:spPr>
          <a:xfrm>
            <a:off x="4421768" y="1945641"/>
            <a:ext cx="910066" cy="74168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charset="0"/>
              <a:buNone/>
            </a:pPr>
            <a:endParaRPr lang="en-US" dirty="0">
              <a:solidFill>
                <a:schemeClr val="tx2"/>
              </a:solidFill>
            </a:endParaRPr>
          </a:p>
        </p:txBody>
      </p:sp>
      <p:sp>
        <p:nvSpPr>
          <p:cNvPr id="20" name="Text Placeholder 5"/>
          <p:cNvSpPr>
            <a:spLocks noGrp="1"/>
          </p:cNvSpPr>
          <p:nvPr>
            <p:ph type="body" sz="quarter" idx="34" hasCustomPrompt="1"/>
          </p:nvPr>
        </p:nvSpPr>
        <p:spPr>
          <a:xfrm>
            <a:off x="4421768" y="1945642"/>
            <a:ext cx="910065" cy="741679"/>
          </a:xfrm>
          <a:prstGeom prst="rect">
            <a:avLst/>
          </a:prstGeom>
          <a:noFill/>
        </p:spPr>
        <p:txBody>
          <a:bodyPr anchor="ctr"/>
          <a:lstStyle>
            <a:lvl1pPr marL="0" indent="0" algn="ctr">
              <a:buNone/>
              <a:defRPr sz="1400">
                <a:solidFill>
                  <a:srgbClr val="44546A"/>
                </a:solidFill>
              </a:defRPr>
            </a:lvl1pPr>
          </a:lstStyle>
          <a:p>
            <a:pPr lvl="0"/>
            <a:r>
              <a:rPr lang="en-US" dirty="0" smtClean="0"/>
              <a:t>$XXXX</a:t>
            </a:r>
            <a:endParaRPr lang="en-US" dirty="0"/>
          </a:p>
        </p:txBody>
      </p:sp>
      <p:sp>
        <p:nvSpPr>
          <p:cNvPr id="21" name="Rectangle 20"/>
          <p:cNvSpPr/>
          <p:nvPr userDrawn="1"/>
        </p:nvSpPr>
        <p:spPr>
          <a:xfrm>
            <a:off x="4421767" y="2745636"/>
            <a:ext cx="910066" cy="74168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charset="0"/>
              <a:buNone/>
            </a:pPr>
            <a:endParaRPr lang="en-US" dirty="0">
              <a:solidFill>
                <a:schemeClr val="tx2"/>
              </a:solidFill>
            </a:endParaRPr>
          </a:p>
        </p:txBody>
      </p:sp>
      <p:sp>
        <p:nvSpPr>
          <p:cNvPr id="22" name="Rectangle 21"/>
          <p:cNvSpPr/>
          <p:nvPr userDrawn="1"/>
        </p:nvSpPr>
        <p:spPr>
          <a:xfrm>
            <a:off x="4421767" y="3537447"/>
            <a:ext cx="910066" cy="74168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charset="0"/>
              <a:buNone/>
            </a:pPr>
            <a:endParaRPr lang="en-US" dirty="0"/>
          </a:p>
        </p:txBody>
      </p:sp>
      <p:sp>
        <p:nvSpPr>
          <p:cNvPr id="23" name="Rectangle 22"/>
          <p:cNvSpPr/>
          <p:nvPr userDrawn="1"/>
        </p:nvSpPr>
        <p:spPr>
          <a:xfrm>
            <a:off x="4421767" y="4329258"/>
            <a:ext cx="910066" cy="74168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charset="0"/>
              <a:buNone/>
            </a:pPr>
            <a:endParaRPr lang="en-US" dirty="0">
              <a:solidFill>
                <a:schemeClr val="tx2"/>
              </a:solidFill>
            </a:endParaRPr>
          </a:p>
        </p:txBody>
      </p:sp>
      <p:sp>
        <p:nvSpPr>
          <p:cNvPr id="24" name="Rectangle 23"/>
          <p:cNvSpPr/>
          <p:nvPr userDrawn="1"/>
        </p:nvSpPr>
        <p:spPr>
          <a:xfrm>
            <a:off x="4421767" y="5182030"/>
            <a:ext cx="910066" cy="74168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charset="0"/>
              <a:buNone/>
            </a:pPr>
            <a:endParaRPr lang="en-US" dirty="0"/>
          </a:p>
        </p:txBody>
      </p:sp>
      <p:sp>
        <p:nvSpPr>
          <p:cNvPr id="25" name="Rectangle 24"/>
          <p:cNvSpPr/>
          <p:nvPr userDrawn="1"/>
        </p:nvSpPr>
        <p:spPr>
          <a:xfrm>
            <a:off x="8269658" y="1945641"/>
            <a:ext cx="3139895" cy="74168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charset="0"/>
              <a:buNone/>
            </a:pPr>
            <a:endParaRPr lang="en-US" dirty="0"/>
          </a:p>
        </p:txBody>
      </p:sp>
      <p:sp>
        <p:nvSpPr>
          <p:cNvPr id="26" name="Rectangle 25"/>
          <p:cNvSpPr/>
          <p:nvPr userDrawn="1"/>
        </p:nvSpPr>
        <p:spPr>
          <a:xfrm>
            <a:off x="5386968" y="1945641"/>
            <a:ext cx="910066" cy="74168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charset="0"/>
              <a:buNone/>
            </a:pPr>
            <a:endParaRPr lang="en-US" dirty="0"/>
          </a:p>
        </p:txBody>
      </p:sp>
      <p:sp>
        <p:nvSpPr>
          <p:cNvPr id="27" name="Rectangle 26"/>
          <p:cNvSpPr/>
          <p:nvPr userDrawn="1"/>
        </p:nvSpPr>
        <p:spPr>
          <a:xfrm>
            <a:off x="6339255" y="1945641"/>
            <a:ext cx="910066" cy="74168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charset="0"/>
              <a:buNone/>
            </a:pPr>
            <a:endParaRPr lang="en-US" dirty="0"/>
          </a:p>
        </p:txBody>
      </p:sp>
      <p:sp>
        <p:nvSpPr>
          <p:cNvPr id="28" name="Rectangle 27"/>
          <p:cNvSpPr/>
          <p:nvPr userDrawn="1"/>
        </p:nvSpPr>
        <p:spPr>
          <a:xfrm>
            <a:off x="7295086" y="1945641"/>
            <a:ext cx="910066" cy="74168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charset="0"/>
              <a:buNone/>
            </a:pPr>
            <a:endParaRPr lang="en-US" dirty="0"/>
          </a:p>
        </p:txBody>
      </p:sp>
      <p:sp>
        <p:nvSpPr>
          <p:cNvPr id="29" name="Text Placeholder 5"/>
          <p:cNvSpPr>
            <a:spLocks noGrp="1"/>
          </p:cNvSpPr>
          <p:nvPr>
            <p:ph type="body" sz="quarter" idx="35" hasCustomPrompt="1"/>
          </p:nvPr>
        </p:nvSpPr>
        <p:spPr>
          <a:xfrm>
            <a:off x="5377599" y="1945642"/>
            <a:ext cx="910065" cy="741679"/>
          </a:xfrm>
          <a:prstGeom prst="rect">
            <a:avLst/>
          </a:prstGeom>
          <a:noFill/>
        </p:spPr>
        <p:txBody>
          <a:bodyPr anchor="ctr"/>
          <a:lstStyle>
            <a:lvl1pPr marL="0" indent="0" algn="ctr">
              <a:buNone/>
              <a:defRPr sz="1400">
                <a:solidFill>
                  <a:schemeClr val="tx2"/>
                </a:solidFill>
              </a:defRPr>
            </a:lvl1pPr>
          </a:lstStyle>
          <a:p>
            <a:pPr lvl="0"/>
            <a:r>
              <a:rPr lang="en-US" dirty="0" smtClean="0"/>
              <a:t>$XXXX</a:t>
            </a:r>
            <a:endParaRPr lang="en-US" dirty="0"/>
          </a:p>
        </p:txBody>
      </p:sp>
      <p:sp>
        <p:nvSpPr>
          <p:cNvPr id="30" name="Text Placeholder 5"/>
          <p:cNvSpPr>
            <a:spLocks noGrp="1"/>
          </p:cNvSpPr>
          <p:nvPr>
            <p:ph type="body" sz="quarter" idx="36" hasCustomPrompt="1"/>
          </p:nvPr>
        </p:nvSpPr>
        <p:spPr>
          <a:xfrm>
            <a:off x="6343589" y="1945642"/>
            <a:ext cx="899905" cy="741679"/>
          </a:xfrm>
          <a:prstGeom prst="rect">
            <a:avLst/>
          </a:prstGeom>
          <a:noFill/>
        </p:spPr>
        <p:txBody>
          <a:bodyPr anchor="ctr"/>
          <a:lstStyle>
            <a:lvl1pPr marL="0" indent="0" algn="ctr">
              <a:buNone/>
              <a:defRPr sz="1400">
                <a:solidFill>
                  <a:srgbClr val="44546A"/>
                </a:solidFill>
              </a:defRPr>
            </a:lvl1pPr>
          </a:lstStyle>
          <a:p>
            <a:pPr lvl="0"/>
            <a:r>
              <a:rPr lang="en-US" dirty="0" smtClean="0"/>
              <a:t>$XXXX</a:t>
            </a:r>
            <a:endParaRPr lang="en-US" dirty="0"/>
          </a:p>
        </p:txBody>
      </p:sp>
      <p:sp>
        <p:nvSpPr>
          <p:cNvPr id="31" name="Text Placeholder 5"/>
          <p:cNvSpPr>
            <a:spLocks noGrp="1"/>
          </p:cNvSpPr>
          <p:nvPr>
            <p:ph type="body" sz="quarter" idx="37" hasCustomPrompt="1"/>
          </p:nvPr>
        </p:nvSpPr>
        <p:spPr>
          <a:xfrm>
            <a:off x="7295086" y="1945642"/>
            <a:ext cx="910065" cy="741679"/>
          </a:xfrm>
          <a:prstGeom prst="rect">
            <a:avLst/>
          </a:prstGeom>
          <a:noFill/>
        </p:spPr>
        <p:txBody>
          <a:bodyPr anchor="ctr"/>
          <a:lstStyle>
            <a:lvl1pPr marL="0" indent="0" algn="ctr">
              <a:buNone/>
              <a:defRPr sz="1400">
                <a:solidFill>
                  <a:srgbClr val="44546A"/>
                </a:solidFill>
              </a:defRPr>
            </a:lvl1pPr>
          </a:lstStyle>
          <a:p>
            <a:pPr lvl="0"/>
            <a:r>
              <a:rPr lang="en-US" dirty="0" smtClean="0"/>
              <a:t>$XXXX</a:t>
            </a:r>
            <a:endParaRPr lang="en-US" dirty="0"/>
          </a:p>
        </p:txBody>
      </p:sp>
      <p:sp>
        <p:nvSpPr>
          <p:cNvPr id="32" name="Rectangle 31"/>
          <p:cNvSpPr/>
          <p:nvPr userDrawn="1"/>
        </p:nvSpPr>
        <p:spPr>
          <a:xfrm>
            <a:off x="8269658" y="2789974"/>
            <a:ext cx="3139895" cy="232530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charset="0"/>
              <a:buNone/>
            </a:pPr>
            <a:endParaRPr lang="en-US" dirty="0"/>
          </a:p>
        </p:txBody>
      </p:sp>
      <p:sp>
        <p:nvSpPr>
          <p:cNvPr id="33" name="Rectangle 32"/>
          <p:cNvSpPr/>
          <p:nvPr userDrawn="1"/>
        </p:nvSpPr>
        <p:spPr>
          <a:xfrm>
            <a:off x="8269658" y="5226368"/>
            <a:ext cx="3139895" cy="74168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charset="0"/>
              <a:buNone/>
            </a:pPr>
            <a:endParaRPr lang="en-US" dirty="0"/>
          </a:p>
        </p:txBody>
      </p:sp>
      <p:sp>
        <p:nvSpPr>
          <p:cNvPr id="34" name="Rectangle 33"/>
          <p:cNvSpPr/>
          <p:nvPr userDrawn="1"/>
        </p:nvSpPr>
        <p:spPr>
          <a:xfrm>
            <a:off x="5386968" y="2745636"/>
            <a:ext cx="910066" cy="74168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charset="0"/>
              <a:buNone/>
            </a:pPr>
            <a:endParaRPr lang="en-US" dirty="0">
              <a:solidFill>
                <a:schemeClr val="tx2"/>
              </a:solidFill>
            </a:endParaRPr>
          </a:p>
        </p:txBody>
      </p:sp>
      <p:sp>
        <p:nvSpPr>
          <p:cNvPr id="35" name="Rectangle 34"/>
          <p:cNvSpPr/>
          <p:nvPr userDrawn="1"/>
        </p:nvSpPr>
        <p:spPr>
          <a:xfrm>
            <a:off x="6333429" y="2745636"/>
            <a:ext cx="910066" cy="74168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charset="0"/>
              <a:buNone/>
            </a:pPr>
            <a:endParaRPr lang="en-US" dirty="0">
              <a:solidFill>
                <a:schemeClr val="tx2"/>
              </a:solidFill>
            </a:endParaRPr>
          </a:p>
        </p:txBody>
      </p:sp>
      <p:sp>
        <p:nvSpPr>
          <p:cNvPr id="36" name="Rectangle 35"/>
          <p:cNvSpPr/>
          <p:nvPr userDrawn="1"/>
        </p:nvSpPr>
        <p:spPr>
          <a:xfrm>
            <a:off x="7298630" y="2745636"/>
            <a:ext cx="910066" cy="74168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charset="0"/>
              <a:buNone/>
            </a:pPr>
            <a:endParaRPr lang="en-US" dirty="0">
              <a:solidFill>
                <a:schemeClr val="tx2"/>
              </a:solidFill>
            </a:endParaRPr>
          </a:p>
        </p:txBody>
      </p:sp>
      <p:sp>
        <p:nvSpPr>
          <p:cNvPr id="37" name="Rectangle 36"/>
          <p:cNvSpPr/>
          <p:nvPr userDrawn="1"/>
        </p:nvSpPr>
        <p:spPr>
          <a:xfrm>
            <a:off x="5386968" y="3537832"/>
            <a:ext cx="910066" cy="74168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charset="0"/>
              <a:buNone/>
            </a:pPr>
            <a:endParaRPr lang="en-US" dirty="0"/>
          </a:p>
        </p:txBody>
      </p:sp>
      <p:sp>
        <p:nvSpPr>
          <p:cNvPr id="38" name="Rectangle 37"/>
          <p:cNvSpPr/>
          <p:nvPr userDrawn="1"/>
        </p:nvSpPr>
        <p:spPr>
          <a:xfrm>
            <a:off x="6333429" y="3537832"/>
            <a:ext cx="910066" cy="74168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charset="0"/>
              <a:buNone/>
            </a:pPr>
            <a:endParaRPr lang="en-US" dirty="0">
              <a:solidFill>
                <a:schemeClr val="tx2"/>
              </a:solidFill>
            </a:endParaRPr>
          </a:p>
        </p:txBody>
      </p:sp>
      <p:sp>
        <p:nvSpPr>
          <p:cNvPr id="39" name="Rectangle 38"/>
          <p:cNvSpPr/>
          <p:nvPr userDrawn="1"/>
        </p:nvSpPr>
        <p:spPr>
          <a:xfrm>
            <a:off x="7298630" y="3537832"/>
            <a:ext cx="910066" cy="74168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charset="0"/>
              <a:buNone/>
            </a:pPr>
            <a:endParaRPr lang="en-US" dirty="0">
              <a:solidFill>
                <a:schemeClr val="tx2"/>
              </a:solidFill>
            </a:endParaRPr>
          </a:p>
        </p:txBody>
      </p:sp>
      <p:sp>
        <p:nvSpPr>
          <p:cNvPr id="40" name="Rectangle 39"/>
          <p:cNvSpPr/>
          <p:nvPr userDrawn="1"/>
        </p:nvSpPr>
        <p:spPr>
          <a:xfrm>
            <a:off x="5386968" y="4329258"/>
            <a:ext cx="910066" cy="74168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charset="0"/>
              <a:buNone/>
            </a:pPr>
            <a:endParaRPr lang="en-US" dirty="0">
              <a:solidFill>
                <a:srgbClr val="44546A"/>
              </a:solidFill>
            </a:endParaRPr>
          </a:p>
        </p:txBody>
      </p:sp>
      <p:sp>
        <p:nvSpPr>
          <p:cNvPr id="41" name="Rectangle 40"/>
          <p:cNvSpPr/>
          <p:nvPr userDrawn="1"/>
        </p:nvSpPr>
        <p:spPr>
          <a:xfrm>
            <a:off x="6333429" y="4329258"/>
            <a:ext cx="910066" cy="74168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charset="0"/>
              <a:buNone/>
            </a:pPr>
            <a:endParaRPr lang="en-US" dirty="0"/>
          </a:p>
        </p:txBody>
      </p:sp>
      <p:sp>
        <p:nvSpPr>
          <p:cNvPr id="42" name="Rectangle 41"/>
          <p:cNvSpPr/>
          <p:nvPr userDrawn="1"/>
        </p:nvSpPr>
        <p:spPr>
          <a:xfrm>
            <a:off x="7298630" y="4329258"/>
            <a:ext cx="910066" cy="74168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charset="0"/>
              <a:buNone/>
            </a:pPr>
            <a:endParaRPr lang="en-US" dirty="0"/>
          </a:p>
        </p:txBody>
      </p:sp>
      <p:sp>
        <p:nvSpPr>
          <p:cNvPr id="43" name="Rectangle 42"/>
          <p:cNvSpPr/>
          <p:nvPr userDrawn="1"/>
        </p:nvSpPr>
        <p:spPr>
          <a:xfrm>
            <a:off x="5386968" y="5182030"/>
            <a:ext cx="910066" cy="74168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charset="0"/>
              <a:buNone/>
            </a:pPr>
            <a:endParaRPr lang="en-US" dirty="0"/>
          </a:p>
        </p:txBody>
      </p:sp>
      <p:sp>
        <p:nvSpPr>
          <p:cNvPr id="44" name="Rectangle 43"/>
          <p:cNvSpPr/>
          <p:nvPr userDrawn="1"/>
        </p:nvSpPr>
        <p:spPr>
          <a:xfrm>
            <a:off x="6333429" y="5182030"/>
            <a:ext cx="910066" cy="74168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charset="0"/>
              <a:buNone/>
            </a:pPr>
            <a:endParaRPr lang="en-US" dirty="0"/>
          </a:p>
        </p:txBody>
      </p:sp>
      <p:sp>
        <p:nvSpPr>
          <p:cNvPr id="45" name="Rectangle 44"/>
          <p:cNvSpPr/>
          <p:nvPr userDrawn="1"/>
        </p:nvSpPr>
        <p:spPr>
          <a:xfrm>
            <a:off x="7298630" y="5182030"/>
            <a:ext cx="910066" cy="74168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charset="0"/>
              <a:buNone/>
            </a:pPr>
            <a:endParaRPr lang="en-US" dirty="0"/>
          </a:p>
        </p:txBody>
      </p:sp>
      <p:sp>
        <p:nvSpPr>
          <p:cNvPr id="46" name="Text Placeholder 5"/>
          <p:cNvSpPr>
            <a:spLocks noGrp="1"/>
          </p:cNvSpPr>
          <p:nvPr>
            <p:ph type="body" sz="quarter" idx="38" hasCustomPrompt="1"/>
          </p:nvPr>
        </p:nvSpPr>
        <p:spPr>
          <a:xfrm>
            <a:off x="4421768" y="2745636"/>
            <a:ext cx="910065" cy="741679"/>
          </a:xfrm>
          <a:prstGeom prst="rect">
            <a:avLst/>
          </a:prstGeom>
          <a:noFill/>
        </p:spPr>
        <p:txBody>
          <a:bodyPr anchor="ctr"/>
          <a:lstStyle>
            <a:lvl1pPr marL="0" indent="0" algn="ctr">
              <a:buNone/>
              <a:defRPr sz="1400">
                <a:solidFill>
                  <a:schemeClr val="tx2"/>
                </a:solidFill>
              </a:defRPr>
            </a:lvl1pPr>
          </a:lstStyle>
          <a:p>
            <a:pPr lvl="0"/>
            <a:r>
              <a:rPr lang="en-US" dirty="0" smtClean="0"/>
              <a:t>$XXXX</a:t>
            </a:r>
            <a:endParaRPr lang="en-US" dirty="0"/>
          </a:p>
        </p:txBody>
      </p:sp>
      <p:sp>
        <p:nvSpPr>
          <p:cNvPr id="47" name="Text Placeholder 5"/>
          <p:cNvSpPr>
            <a:spLocks noGrp="1"/>
          </p:cNvSpPr>
          <p:nvPr>
            <p:ph type="body" sz="quarter" idx="39" hasCustomPrompt="1"/>
          </p:nvPr>
        </p:nvSpPr>
        <p:spPr>
          <a:xfrm>
            <a:off x="5377599" y="2745636"/>
            <a:ext cx="910065" cy="741679"/>
          </a:xfrm>
          <a:prstGeom prst="rect">
            <a:avLst/>
          </a:prstGeom>
          <a:noFill/>
        </p:spPr>
        <p:txBody>
          <a:bodyPr anchor="ctr"/>
          <a:lstStyle>
            <a:lvl1pPr marL="0" indent="0" algn="ctr">
              <a:buNone/>
              <a:defRPr sz="1400">
                <a:solidFill>
                  <a:srgbClr val="44546A"/>
                </a:solidFill>
              </a:defRPr>
            </a:lvl1pPr>
          </a:lstStyle>
          <a:p>
            <a:pPr lvl="0"/>
            <a:r>
              <a:rPr lang="en-US" dirty="0" smtClean="0"/>
              <a:t>$XXXX</a:t>
            </a:r>
            <a:endParaRPr lang="en-US" dirty="0"/>
          </a:p>
        </p:txBody>
      </p:sp>
      <p:sp>
        <p:nvSpPr>
          <p:cNvPr id="48" name="Text Placeholder 5"/>
          <p:cNvSpPr>
            <a:spLocks noGrp="1"/>
          </p:cNvSpPr>
          <p:nvPr>
            <p:ph type="body" sz="quarter" idx="40" hasCustomPrompt="1"/>
          </p:nvPr>
        </p:nvSpPr>
        <p:spPr>
          <a:xfrm>
            <a:off x="6343589" y="2745636"/>
            <a:ext cx="899905" cy="741679"/>
          </a:xfrm>
          <a:prstGeom prst="rect">
            <a:avLst/>
          </a:prstGeom>
          <a:noFill/>
        </p:spPr>
        <p:txBody>
          <a:bodyPr anchor="ctr"/>
          <a:lstStyle>
            <a:lvl1pPr marL="0" indent="0" algn="ctr">
              <a:buNone/>
              <a:defRPr sz="1400">
                <a:solidFill>
                  <a:srgbClr val="44546A"/>
                </a:solidFill>
              </a:defRPr>
            </a:lvl1pPr>
          </a:lstStyle>
          <a:p>
            <a:pPr lvl="0"/>
            <a:r>
              <a:rPr lang="en-US" dirty="0" smtClean="0"/>
              <a:t>$XXXX</a:t>
            </a:r>
            <a:endParaRPr lang="en-US" dirty="0"/>
          </a:p>
        </p:txBody>
      </p:sp>
      <p:sp>
        <p:nvSpPr>
          <p:cNvPr id="49" name="Text Placeholder 5"/>
          <p:cNvSpPr>
            <a:spLocks noGrp="1"/>
          </p:cNvSpPr>
          <p:nvPr>
            <p:ph type="body" sz="quarter" idx="41" hasCustomPrompt="1"/>
          </p:nvPr>
        </p:nvSpPr>
        <p:spPr>
          <a:xfrm>
            <a:off x="7295086" y="2745636"/>
            <a:ext cx="910065" cy="741679"/>
          </a:xfrm>
          <a:prstGeom prst="rect">
            <a:avLst/>
          </a:prstGeom>
          <a:noFill/>
        </p:spPr>
        <p:txBody>
          <a:bodyPr anchor="ctr"/>
          <a:lstStyle>
            <a:lvl1pPr marL="0" indent="0" algn="ctr">
              <a:buNone/>
              <a:defRPr sz="1400">
                <a:solidFill>
                  <a:srgbClr val="44546A"/>
                </a:solidFill>
              </a:defRPr>
            </a:lvl1pPr>
          </a:lstStyle>
          <a:p>
            <a:pPr lvl="0"/>
            <a:r>
              <a:rPr lang="en-US" dirty="0" smtClean="0"/>
              <a:t>$XXXX</a:t>
            </a:r>
            <a:endParaRPr lang="en-US" dirty="0"/>
          </a:p>
        </p:txBody>
      </p:sp>
      <p:sp>
        <p:nvSpPr>
          <p:cNvPr id="50" name="Text Placeholder 5"/>
          <p:cNvSpPr>
            <a:spLocks noGrp="1"/>
          </p:cNvSpPr>
          <p:nvPr>
            <p:ph type="body" sz="quarter" idx="42" hasCustomPrompt="1"/>
          </p:nvPr>
        </p:nvSpPr>
        <p:spPr>
          <a:xfrm>
            <a:off x="4421768" y="3537448"/>
            <a:ext cx="910065" cy="741679"/>
          </a:xfrm>
          <a:prstGeom prst="rect">
            <a:avLst/>
          </a:prstGeom>
          <a:noFill/>
        </p:spPr>
        <p:txBody>
          <a:bodyPr anchor="ctr"/>
          <a:lstStyle>
            <a:lvl1pPr marL="0" indent="0" algn="ctr">
              <a:buNone/>
              <a:defRPr sz="1400">
                <a:solidFill>
                  <a:schemeClr val="tx2"/>
                </a:solidFill>
              </a:defRPr>
            </a:lvl1pPr>
          </a:lstStyle>
          <a:p>
            <a:pPr lvl="0"/>
            <a:r>
              <a:rPr lang="en-US" dirty="0" smtClean="0"/>
              <a:t>$XXXX</a:t>
            </a:r>
            <a:endParaRPr lang="en-US" dirty="0"/>
          </a:p>
        </p:txBody>
      </p:sp>
      <p:sp>
        <p:nvSpPr>
          <p:cNvPr id="51" name="Text Placeholder 5"/>
          <p:cNvSpPr>
            <a:spLocks noGrp="1"/>
          </p:cNvSpPr>
          <p:nvPr>
            <p:ph type="body" sz="quarter" idx="43" hasCustomPrompt="1"/>
          </p:nvPr>
        </p:nvSpPr>
        <p:spPr>
          <a:xfrm>
            <a:off x="5377599" y="3537448"/>
            <a:ext cx="910065" cy="741679"/>
          </a:xfrm>
          <a:prstGeom prst="rect">
            <a:avLst/>
          </a:prstGeom>
          <a:noFill/>
        </p:spPr>
        <p:txBody>
          <a:bodyPr anchor="ctr"/>
          <a:lstStyle>
            <a:lvl1pPr marL="0" indent="0" algn="ctr">
              <a:buNone/>
              <a:defRPr sz="1400">
                <a:solidFill>
                  <a:schemeClr val="tx2"/>
                </a:solidFill>
              </a:defRPr>
            </a:lvl1pPr>
          </a:lstStyle>
          <a:p>
            <a:pPr lvl="0"/>
            <a:r>
              <a:rPr lang="en-US" dirty="0" smtClean="0"/>
              <a:t>$XXXX</a:t>
            </a:r>
            <a:endParaRPr lang="en-US" dirty="0"/>
          </a:p>
        </p:txBody>
      </p:sp>
      <p:sp>
        <p:nvSpPr>
          <p:cNvPr id="52" name="Text Placeholder 5"/>
          <p:cNvSpPr>
            <a:spLocks noGrp="1"/>
          </p:cNvSpPr>
          <p:nvPr>
            <p:ph type="body" sz="quarter" idx="44" hasCustomPrompt="1"/>
          </p:nvPr>
        </p:nvSpPr>
        <p:spPr>
          <a:xfrm>
            <a:off x="6343589" y="3537448"/>
            <a:ext cx="899905" cy="741679"/>
          </a:xfrm>
          <a:prstGeom prst="rect">
            <a:avLst/>
          </a:prstGeom>
          <a:noFill/>
        </p:spPr>
        <p:txBody>
          <a:bodyPr anchor="ctr"/>
          <a:lstStyle>
            <a:lvl1pPr marL="0" indent="0" algn="ctr">
              <a:buNone/>
              <a:defRPr sz="1400">
                <a:solidFill>
                  <a:srgbClr val="44546A"/>
                </a:solidFill>
              </a:defRPr>
            </a:lvl1pPr>
          </a:lstStyle>
          <a:p>
            <a:pPr lvl="0"/>
            <a:r>
              <a:rPr lang="en-US" dirty="0" smtClean="0"/>
              <a:t>$XXXX</a:t>
            </a:r>
            <a:endParaRPr lang="en-US" dirty="0"/>
          </a:p>
        </p:txBody>
      </p:sp>
      <p:sp>
        <p:nvSpPr>
          <p:cNvPr id="53" name="Text Placeholder 5"/>
          <p:cNvSpPr>
            <a:spLocks noGrp="1"/>
          </p:cNvSpPr>
          <p:nvPr>
            <p:ph type="body" sz="quarter" idx="45" hasCustomPrompt="1"/>
          </p:nvPr>
        </p:nvSpPr>
        <p:spPr>
          <a:xfrm>
            <a:off x="7295086" y="3537448"/>
            <a:ext cx="910065" cy="741679"/>
          </a:xfrm>
          <a:prstGeom prst="rect">
            <a:avLst/>
          </a:prstGeom>
          <a:noFill/>
        </p:spPr>
        <p:txBody>
          <a:bodyPr anchor="ctr"/>
          <a:lstStyle>
            <a:lvl1pPr marL="0" indent="0" algn="ctr">
              <a:buNone/>
              <a:defRPr sz="1400">
                <a:solidFill>
                  <a:srgbClr val="44546A"/>
                </a:solidFill>
              </a:defRPr>
            </a:lvl1pPr>
          </a:lstStyle>
          <a:p>
            <a:pPr lvl="0"/>
            <a:r>
              <a:rPr lang="en-US" dirty="0" smtClean="0"/>
              <a:t>$XXXX</a:t>
            </a:r>
            <a:endParaRPr lang="en-US" dirty="0"/>
          </a:p>
        </p:txBody>
      </p:sp>
      <p:sp>
        <p:nvSpPr>
          <p:cNvPr id="54" name="Text Placeholder 5"/>
          <p:cNvSpPr>
            <a:spLocks noGrp="1"/>
          </p:cNvSpPr>
          <p:nvPr>
            <p:ph type="body" sz="quarter" idx="46" hasCustomPrompt="1"/>
          </p:nvPr>
        </p:nvSpPr>
        <p:spPr>
          <a:xfrm>
            <a:off x="4421768" y="4329259"/>
            <a:ext cx="910065" cy="741679"/>
          </a:xfrm>
          <a:prstGeom prst="rect">
            <a:avLst/>
          </a:prstGeom>
          <a:noFill/>
        </p:spPr>
        <p:txBody>
          <a:bodyPr anchor="ctr"/>
          <a:lstStyle>
            <a:lvl1pPr marL="0" indent="0" algn="ctr">
              <a:buNone/>
              <a:defRPr sz="1400">
                <a:solidFill>
                  <a:srgbClr val="44546A"/>
                </a:solidFill>
              </a:defRPr>
            </a:lvl1pPr>
          </a:lstStyle>
          <a:p>
            <a:pPr lvl="0"/>
            <a:r>
              <a:rPr lang="en-US" dirty="0" smtClean="0"/>
              <a:t>$XXXX</a:t>
            </a:r>
            <a:endParaRPr lang="en-US" dirty="0"/>
          </a:p>
        </p:txBody>
      </p:sp>
      <p:sp>
        <p:nvSpPr>
          <p:cNvPr id="55" name="Text Placeholder 5"/>
          <p:cNvSpPr>
            <a:spLocks noGrp="1"/>
          </p:cNvSpPr>
          <p:nvPr>
            <p:ph type="body" sz="quarter" idx="47" hasCustomPrompt="1"/>
          </p:nvPr>
        </p:nvSpPr>
        <p:spPr>
          <a:xfrm>
            <a:off x="5377599" y="4329259"/>
            <a:ext cx="910065" cy="741679"/>
          </a:xfrm>
          <a:prstGeom prst="rect">
            <a:avLst/>
          </a:prstGeom>
          <a:noFill/>
        </p:spPr>
        <p:txBody>
          <a:bodyPr anchor="ctr"/>
          <a:lstStyle>
            <a:lvl1pPr marL="0" indent="0" algn="ctr">
              <a:buNone/>
              <a:defRPr sz="1400">
                <a:solidFill>
                  <a:schemeClr val="tx2"/>
                </a:solidFill>
              </a:defRPr>
            </a:lvl1pPr>
          </a:lstStyle>
          <a:p>
            <a:pPr lvl="0"/>
            <a:r>
              <a:rPr lang="en-US" dirty="0" smtClean="0"/>
              <a:t>$XXXX</a:t>
            </a:r>
            <a:endParaRPr lang="en-US" dirty="0"/>
          </a:p>
        </p:txBody>
      </p:sp>
      <p:sp>
        <p:nvSpPr>
          <p:cNvPr id="56" name="Text Placeholder 5"/>
          <p:cNvSpPr>
            <a:spLocks noGrp="1"/>
          </p:cNvSpPr>
          <p:nvPr>
            <p:ph type="body" sz="quarter" idx="48" hasCustomPrompt="1"/>
          </p:nvPr>
        </p:nvSpPr>
        <p:spPr>
          <a:xfrm>
            <a:off x="6343589" y="4329259"/>
            <a:ext cx="899905" cy="741679"/>
          </a:xfrm>
          <a:prstGeom prst="rect">
            <a:avLst/>
          </a:prstGeom>
          <a:noFill/>
        </p:spPr>
        <p:txBody>
          <a:bodyPr anchor="ctr"/>
          <a:lstStyle>
            <a:lvl1pPr marL="0" indent="0" algn="ctr">
              <a:buNone/>
              <a:defRPr sz="1400">
                <a:solidFill>
                  <a:srgbClr val="44546A"/>
                </a:solidFill>
              </a:defRPr>
            </a:lvl1pPr>
          </a:lstStyle>
          <a:p>
            <a:pPr lvl="0"/>
            <a:r>
              <a:rPr lang="en-US" dirty="0" smtClean="0"/>
              <a:t>$XXXX</a:t>
            </a:r>
            <a:endParaRPr lang="en-US" dirty="0"/>
          </a:p>
        </p:txBody>
      </p:sp>
      <p:sp>
        <p:nvSpPr>
          <p:cNvPr id="57" name="Text Placeholder 5"/>
          <p:cNvSpPr>
            <a:spLocks noGrp="1"/>
          </p:cNvSpPr>
          <p:nvPr>
            <p:ph type="body" sz="quarter" idx="49" hasCustomPrompt="1"/>
          </p:nvPr>
        </p:nvSpPr>
        <p:spPr>
          <a:xfrm>
            <a:off x="7295086" y="4329259"/>
            <a:ext cx="910065" cy="741679"/>
          </a:xfrm>
          <a:prstGeom prst="rect">
            <a:avLst/>
          </a:prstGeom>
          <a:noFill/>
        </p:spPr>
        <p:txBody>
          <a:bodyPr anchor="ctr"/>
          <a:lstStyle>
            <a:lvl1pPr marL="0" indent="0" algn="ctr">
              <a:buNone/>
              <a:defRPr sz="1400">
                <a:solidFill>
                  <a:schemeClr val="tx2"/>
                </a:solidFill>
              </a:defRPr>
            </a:lvl1pPr>
          </a:lstStyle>
          <a:p>
            <a:pPr lvl="0"/>
            <a:r>
              <a:rPr lang="en-US" dirty="0" smtClean="0"/>
              <a:t>$XXXX</a:t>
            </a:r>
            <a:endParaRPr lang="en-US" dirty="0"/>
          </a:p>
        </p:txBody>
      </p:sp>
      <p:sp>
        <p:nvSpPr>
          <p:cNvPr id="58" name="Text Placeholder 5"/>
          <p:cNvSpPr>
            <a:spLocks noGrp="1"/>
          </p:cNvSpPr>
          <p:nvPr>
            <p:ph type="body" sz="quarter" idx="50" hasCustomPrompt="1"/>
          </p:nvPr>
        </p:nvSpPr>
        <p:spPr>
          <a:xfrm>
            <a:off x="4421768" y="5130602"/>
            <a:ext cx="910065" cy="741679"/>
          </a:xfrm>
          <a:prstGeom prst="rect">
            <a:avLst/>
          </a:prstGeom>
          <a:noFill/>
        </p:spPr>
        <p:txBody>
          <a:bodyPr anchor="ctr"/>
          <a:lstStyle>
            <a:lvl1pPr marL="0" indent="0" algn="ctr">
              <a:buNone/>
              <a:defRPr sz="1400">
                <a:solidFill>
                  <a:schemeClr val="tx2"/>
                </a:solidFill>
              </a:defRPr>
            </a:lvl1pPr>
          </a:lstStyle>
          <a:p>
            <a:pPr lvl="0"/>
            <a:r>
              <a:rPr lang="en-US" dirty="0" smtClean="0"/>
              <a:t>$XXXX</a:t>
            </a:r>
            <a:endParaRPr lang="en-US" dirty="0"/>
          </a:p>
        </p:txBody>
      </p:sp>
      <p:sp>
        <p:nvSpPr>
          <p:cNvPr id="59" name="Text Placeholder 5"/>
          <p:cNvSpPr>
            <a:spLocks noGrp="1"/>
          </p:cNvSpPr>
          <p:nvPr>
            <p:ph type="body" sz="quarter" idx="51" hasCustomPrompt="1"/>
          </p:nvPr>
        </p:nvSpPr>
        <p:spPr>
          <a:xfrm>
            <a:off x="5377599" y="5130602"/>
            <a:ext cx="910065" cy="741679"/>
          </a:xfrm>
          <a:prstGeom prst="rect">
            <a:avLst/>
          </a:prstGeom>
          <a:noFill/>
        </p:spPr>
        <p:txBody>
          <a:bodyPr anchor="ctr"/>
          <a:lstStyle>
            <a:lvl1pPr marL="0" indent="0" algn="ctr">
              <a:buNone/>
              <a:defRPr sz="1400">
                <a:solidFill>
                  <a:schemeClr val="tx2"/>
                </a:solidFill>
              </a:defRPr>
            </a:lvl1pPr>
          </a:lstStyle>
          <a:p>
            <a:pPr lvl="0"/>
            <a:r>
              <a:rPr lang="en-US" dirty="0" smtClean="0"/>
              <a:t>$XXXX</a:t>
            </a:r>
            <a:endParaRPr lang="en-US" dirty="0"/>
          </a:p>
        </p:txBody>
      </p:sp>
      <p:sp>
        <p:nvSpPr>
          <p:cNvPr id="60" name="Text Placeholder 5"/>
          <p:cNvSpPr>
            <a:spLocks noGrp="1"/>
          </p:cNvSpPr>
          <p:nvPr>
            <p:ph type="body" sz="quarter" idx="52" hasCustomPrompt="1"/>
          </p:nvPr>
        </p:nvSpPr>
        <p:spPr>
          <a:xfrm>
            <a:off x="6343589" y="5130602"/>
            <a:ext cx="899905" cy="741679"/>
          </a:xfrm>
          <a:prstGeom prst="rect">
            <a:avLst/>
          </a:prstGeom>
          <a:noFill/>
        </p:spPr>
        <p:txBody>
          <a:bodyPr anchor="ctr"/>
          <a:lstStyle>
            <a:lvl1pPr marL="0" indent="0" algn="ctr">
              <a:buNone/>
              <a:defRPr sz="1400">
                <a:solidFill>
                  <a:schemeClr val="tx2"/>
                </a:solidFill>
              </a:defRPr>
            </a:lvl1pPr>
          </a:lstStyle>
          <a:p>
            <a:pPr lvl="0"/>
            <a:r>
              <a:rPr lang="en-US" dirty="0" smtClean="0"/>
              <a:t>$XXXX</a:t>
            </a:r>
            <a:endParaRPr lang="en-US" dirty="0"/>
          </a:p>
        </p:txBody>
      </p:sp>
      <p:sp>
        <p:nvSpPr>
          <p:cNvPr id="61" name="Text Placeholder 5"/>
          <p:cNvSpPr>
            <a:spLocks noGrp="1"/>
          </p:cNvSpPr>
          <p:nvPr>
            <p:ph type="body" sz="quarter" idx="53" hasCustomPrompt="1"/>
          </p:nvPr>
        </p:nvSpPr>
        <p:spPr>
          <a:xfrm>
            <a:off x="7295086" y="5130602"/>
            <a:ext cx="910065" cy="741679"/>
          </a:xfrm>
          <a:prstGeom prst="rect">
            <a:avLst/>
          </a:prstGeom>
          <a:noFill/>
        </p:spPr>
        <p:txBody>
          <a:bodyPr anchor="ctr"/>
          <a:lstStyle>
            <a:lvl1pPr marL="0" indent="0" algn="ctr">
              <a:buNone/>
              <a:defRPr sz="1400">
                <a:solidFill>
                  <a:schemeClr val="tx2"/>
                </a:solidFill>
              </a:defRPr>
            </a:lvl1pPr>
          </a:lstStyle>
          <a:p>
            <a:pPr lvl="0"/>
            <a:r>
              <a:rPr lang="en-US" dirty="0" smtClean="0"/>
              <a:t>$XXXX</a:t>
            </a:r>
            <a:endParaRPr lang="en-US" dirty="0"/>
          </a:p>
        </p:txBody>
      </p:sp>
      <p:sp>
        <p:nvSpPr>
          <p:cNvPr id="62" name="Text Placeholder 5"/>
          <p:cNvSpPr>
            <a:spLocks noGrp="1"/>
          </p:cNvSpPr>
          <p:nvPr>
            <p:ph type="body" sz="quarter" idx="54" hasCustomPrompt="1"/>
          </p:nvPr>
        </p:nvSpPr>
        <p:spPr>
          <a:xfrm>
            <a:off x="771705" y="1945642"/>
            <a:ext cx="3594928" cy="741679"/>
          </a:xfrm>
          <a:prstGeom prst="rect">
            <a:avLst/>
          </a:prstGeom>
          <a:noFill/>
        </p:spPr>
        <p:txBody>
          <a:bodyPr anchor="ctr"/>
          <a:lstStyle>
            <a:lvl1pPr marL="0" indent="0" algn="l">
              <a:buNone/>
              <a:defRPr sz="1400">
                <a:solidFill>
                  <a:schemeClr val="tx2"/>
                </a:solidFill>
              </a:defRPr>
            </a:lvl1pPr>
          </a:lstStyle>
          <a:p>
            <a:pPr lvl="0"/>
            <a:r>
              <a:rPr lang="en-US" dirty="0" smtClean="0"/>
              <a:t>Headline</a:t>
            </a:r>
            <a:endParaRPr lang="en-US" dirty="0"/>
          </a:p>
        </p:txBody>
      </p:sp>
      <p:sp>
        <p:nvSpPr>
          <p:cNvPr id="63" name="Text Placeholder 5"/>
          <p:cNvSpPr>
            <a:spLocks noGrp="1"/>
          </p:cNvSpPr>
          <p:nvPr>
            <p:ph type="body" sz="quarter" idx="55" hasCustomPrompt="1"/>
          </p:nvPr>
        </p:nvSpPr>
        <p:spPr>
          <a:xfrm>
            <a:off x="771705" y="2745636"/>
            <a:ext cx="3594928" cy="741679"/>
          </a:xfrm>
          <a:prstGeom prst="rect">
            <a:avLst/>
          </a:prstGeom>
          <a:noFill/>
        </p:spPr>
        <p:txBody>
          <a:bodyPr anchor="ctr"/>
          <a:lstStyle>
            <a:lvl1pPr marL="0" indent="0" algn="l">
              <a:buNone/>
              <a:defRPr sz="1400">
                <a:solidFill>
                  <a:srgbClr val="44546A"/>
                </a:solidFill>
              </a:defRPr>
            </a:lvl1pPr>
          </a:lstStyle>
          <a:p>
            <a:pPr lvl="0"/>
            <a:r>
              <a:rPr lang="en-US" dirty="0" smtClean="0"/>
              <a:t>Headline</a:t>
            </a:r>
            <a:endParaRPr lang="en-US" dirty="0"/>
          </a:p>
        </p:txBody>
      </p:sp>
      <p:sp>
        <p:nvSpPr>
          <p:cNvPr id="64" name="Text Placeholder 5"/>
          <p:cNvSpPr>
            <a:spLocks noGrp="1"/>
          </p:cNvSpPr>
          <p:nvPr>
            <p:ph type="body" sz="quarter" idx="56" hasCustomPrompt="1"/>
          </p:nvPr>
        </p:nvSpPr>
        <p:spPr>
          <a:xfrm>
            <a:off x="771705" y="3543582"/>
            <a:ext cx="3594928" cy="741679"/>
          </a:xfrm>
          <a:prstGeom prst="rect">
            <a:avLst/>
          </a:prstGeom>
          <a:noFill/>
        </p:spPr>
        <p:txBody>
          <a:bodyPr anchor="ctr"/>
          <a:lstStyle>
            <a:lvl1pPr marL="0" indent="0" algn="l">
              <a:buNone/>
              <a:defRPr sz="1400">
                <a:solidFill>
                  <a:srgbClr val="44546A"/>
                </a:solidFill>
              </a:defRPr>
            </a:lvl1pPr>
          </a:lstStyle>
          <a:p>
            <a:pPr lvl="0"/>
            <a:r>
              <a:rPr lang="en-US" dirty="0" smtClean="0"/>
              <a:t>Headline</a:t>
            </a:r>
            <a:endParaRPr lang="en-US" dirty="0"/>
          </a:p>
        </p:txBody>
      </p:sp>
      <p:sp>
        <p:nvSpPr>
          <p:cNvPr id="65" name="Text Placeholder 5"/>
          <p:cNvSpPr>
            <a:spLocks noGrp="1"/>
          </p:cNvSpPr>
          <p:nvPr>
            <p:ph type="body" sz="quarter" idx="57" hasCustomPrompt="1"/>
          </p:nvPr>
        </p:nvSpPr>
        <p:spPr>
          <a:xfrm>
            <a:off x="771705" y="4329258"/>
            <a:ext cx="3594928" cy="741679"/>
          </a:xfrm>
          <a:prstGeom prst="rect">
            <a:avLst/>
          </a:prstGeom>
          <a:noFill/>
        </p:spPr>
        <p:txBody>
          <a:bodyPr anchor="ctr"/>
          <a:lstStyle>
            <a:lvl1pPr marL="0" indent="0" algn="l">
              <a:buNone/>
              <a:defRPr sz="1400">
                <a:solidFill>
                  <a:srgbClr val="44546A"/>
                </a:solidFill>
              </a:defRPr>
            </a:lvl1pPr>
          </a:lstStyle>
          <a:p>
            <a:pPr lvl="0"/>
            <a:r>
              <a:rPr lang="en-US" dirty="0" smtClean="0"/>
              <a:t>Headline</a:t>
            </a:r>
            <a:endParaRPr lang="en-US" dirty="0"/>
          </a:p>
        </p:txBody>
      </p:sp>
      <p:sp>
        <p:nvSpPr>
          <p:cNvPr id="66" name="Text Placeholder 5"/>
          <p:cNvSpPr>
            <a:spLocks noGrp="1"/>
          </p:cNvSpPr>
          <p:nvPr>
            <p:ph type="body" sz="quarter" idx="58" hasCustomPrompt="1"/>
          </p:nvPr>
        </p:nvSpPr>
        <p:spPr>
          <a:xfrm>
            <a:off x="771705" y="5130602"/>
            <a:ext cx="3594928" cy="741679"/>
          </a:xfrm>
          <a:prstGeom prst="rect">
            <a:avLst/>
          </a:prstGeom>
          <a:noFill/>
        </p:spPr>
        <p:txBody>
          <a:bodyPr anchor="ctr"/>
          <a:lstStyle>
            <a:lvl1pPr marL="0" indent="0" algn="l">
              <a:buNone/>
              <a:defRPr sz="1400">
                <a:solidFill>
                  <a:srgbClr val="44546A"/>
                </a:solidFill>
              </a:defRPr>
            </a:lvl1pPr>
          </a:lstStyle>
          <a:p>
            <a:pPr lvl="0"/>
            <a:r>
              <a:rPr lang="en-US" dirty="0" smtClean="0"/>
              <a:t>Headline</a:t>
            </a:r>
            <a:endParaRPr lang="en-US" dirty="0"/>
          </a:p>
        </p:txBody>
      </p:sp>
      <p:sp>
        <p:nvSpPr>
          <p:cNvPr id="67" name="Text Placeholder 5"/>
          <p:cNvSpPr>
            <a:spLocks noGrp="1"/>
          </p:cNvSpPr>
          <p:nvPr>
            <p:ph type="body" sz="quarter" idx="59" hasCustomPrompt="1"/>
          </p:nvPr>
        </p:nvSpPr>
        <p:spPr>
          <a:xfrm>
            <a:off x="8269656" y="1945642"/>
            <a:ext cx="3139897" cy="741679"/>
          </a:xfrm>
          <a:prstGeom prst="rect">
            <a:avLst/>
          </a:prstGeom>
          <a:solidFill>
            <a:srgbClr val="EBEBEB"/>
          </a:solidFill>
        </p:spPr>
        <p:txBody>
          <a:bodyPr anchor="ctr"/>
          <a:lstStyle>
            <a:lvl1pPr marL="0" indent="0" algn="ctr">
              <a:lnSpc>
                <a:spcPct val="100000"/>
              </a:lnSpc>
              <a:buNone/>
              <a:defRPr sz="1400" spc="0" baseline="0">
                <a:solidFill>
                  <a:schemeClr val="tx1"/>
                </a:solidFill>
              </a:defRPr>
            </a:lvl1pPr>
          </a:lstStyle>
          <a:p>
            <a:pPr lvl="0"/>
            <a:r>
              <a:rPr lang="en-US" dirty="0" smtClean="0"/>
              <a:t>Copy goes here</a:t>
            </a:r>
          </a:p>
        </p:txBody>
      </p:sp>
      <p:sp>
        <p:nvSpPr>
          <p:cNvPr id="68" name="Text Placeholder 5"/>
          <p:cNvSpPr>
            <a:spLocks noGrp="1"/>
          </p:cNvSpPr>
          <p:nvPr>
            <p:ph type="body" sz="quarter" idx="60" hasCustomPrompt="1"/>
          </p:nvPr>
        </p:nvSpPr>
        <p:spPr>
          <a:xfrm>
            <a:off x="8269656" y="2745636"/>
            <a:ext cx="3139897" cy="2325301"/>
          </a:xfrm>
          <a:prstGeom prst="rect">
            <a:avLst/>
          </a:prstGeom>
          <a:solidFill>
            <a:srgbClr val="EBEBEB"/>
          </a:solidFill>
        </p:spPr>
        <p:txBody>
          <a:bodyPr anchor="ctr"/>
          <a:lstStyle>
            <a:lvl1pPr marL="0" indent="0" algn="ctr">
              <a:lnSpc>
                <a:spcPct val="100000"/>
              </a:lnSpc>
              <a:buNone/>
              <a:defRPr sz="1400" spc="0" baseline="0">
                <a:solidFill>
                  <a:schemeClr val="tx1"/>
                </a:solidFill>
              </a:defRPr>
            </a:lvl1pPr>
          </a:lstStyle>
          <a:p>
            <a:pPr lvl="0"/>
            <a:r>
              <a:rPr lang="en-US" dirty="0" smtClean="0"/>
              <a:t>Copy </a:t>
            </a:r>
            <a:r>
              <a:rPr lang="en-US" smtClean="0"/>
              <a:t>goes here</a:t>
            </a:r>
            <a:endParaRPr lang="en-US" dirty="0" smtClean="0"/>
          </a:p>
        </p:txBody>
      </p:sp>
      <p:sp>
        <p:nvSpPr>
          <p:cNvPr id="69" name="Text Placeholder 5"/>
          <p:cNvSpPr>
            <a:spLocks noGrp="1"/>
          </p:cNvSpPr>
          <p:nvPr>
            <p:ph type="body" sz="quarter" idx="61" hasCustomPrompt="1"/>
          </p:nvPr>
        </p:nvSpPr>
        <p:spPr>
          <a:xfrm>
            <a:off x="8269656" y="5129253"/>
            <a:ext cx="3139897" cy="743028"/>
          </a:xfrm>
          <a:prstGeom prst="rect">
            <a:avLst/>
          </a:prstGeom>
          <a:solidFill>
            <a:srgbClr val="EBEBEB"/>
          </a:solidFill>
        </p:spPr>
        <p:txBody>
          <a:bodyPr anchor="ctr"/>
          <a:lstStyle>
            <a:lvl1pPr marL="0" indent="0" algn="ctr">
              <a:lnSpc>
                <a:spcPct val="100000"/>
              </a:lnSpc>
              <a:buNone/>
              <a:defRPr sz="1400" spc="0" baseline="0">
                <a:solidFill>
                  <a:schemeClr val="tx1"/>
                </a:solidFill>
              </a:defRPr>
            </a:lvl1pPr>
          </a:lstStyle>
          <a:p>
            <a:pPr lvl="0"/>
            <a:r>
              <a:rPr lang="en-US" dirty="0" smtClean="0"/>
              <a:t>Copy goes here</a:t>
            </a:r>
          </a:p>
        </p:txBody>
      </p:sp>
      <p:sp>
        <p:nvSpPr>
          <p:cNvPr id="70" name="Text Placeholder 5"/>
          <p:cNvSpPr>
            <a:spLocks noGrp="1"/>
          </p:cNvSpPr>
          <p:nvPr>
            <p:ph type="body" sz="quarter" idx="62" hasCustomPrompt="1"/>
          </p:nvPr>
        </p:nvSpPr>
        <p:spPr>
          <a:xfrm>
            <a:off x="771705" y="6062947"/>
            <a:ext cx="10637848" cy="266733"/>
          </a:xfrm>
          <a:prstGeom prst="rect">
            <a:avLst/>
          </a:prstGeom>
          <a:noFill/>
        </p:spPr>
        <p:txBody>
          <a:bodyPr anchor="ctr"/>
          <a:lstStyle>
            <a:lvl1pPr marL="0" indent="0" algn="l">
              <a:buNone/>
              <a:defRPr sz="900">
                <a:solidFill>
                  <a:schemeClr val="tx1"/>
                </a:solidFill>
              </a:defRPr>
            </a:lvl1pPr>
          </a:lstStyle>
          <a:p>
            <a:pPr lvl="0"/>
            <a:r>
              <a:rPr lang="en-US" dirty="0" smtClean="0"/>
              <a:t>Any notes can go here</a:t>
            </a:r>
            <a:endParaRPr lang="en-US" dirty="0"/>
          </a:p>
        </p:txBody>
      </p:sp>
      <p:cxnSp>
        <p:nvCxnSpPr>
          <p:cNvPr id="77" name="Straight Connector 76"/>
          <p:cNvCxnSpPr/>
          <p:nvPr userDrawn="1"/>
        </p:nvCxnSpPr>
        <p:spPr>
          <a:xfrm>
            <a:off x="771705" y="2718331"/>
            <a:ext cx="7433446" cy="0"/>
          </a:xfrm>
          <a:prstGeom prst="line">
            <a:avLst/>
          </a:prstGeom>
          <a:solidFill>
            <a:srgbClr val="FFFFFF"/>
          </a:solidFill>
          <a:ln w="12700" cmpd="sng">
            <a:solidFill>
              <a:srgbClr val="C5C4C6"/>
            </a:solidFill>
          </a:ln>
          <a:effectLst/>
        </p:spPr>
        <p:style>
          <a:lnRef idx="1">
            <a:schemeClr val="accent1"/>
          </a:lnRef>
          <a:fillRef idx="3">
            <a:schemeClr val="accent1"/>
          </a:fillRef>
          <a:effectRef idx="2">
            <a:schemeClr val="accent1"/>
          </a:effectRef>
          <a:fontRef idx="minor">
            <a:schemeClr val="lt1"/>
          </a:fontRef>
        </p:style>
      </p:cxnSp>
      <p:cxnSp>
        <p:nvCxnSpPr>
          <p:cNvPr id="78" name="Straight Connector 77"/>
          <p:cNvCxnSpPr/>
          <p:nvPr userDrawn="1"/>
        </p:nvCxnSpPr>
        <p:spPr>
          <a:xfrm>
            <a:off x="771705" y="3512578"/>
            <a:ext cx="7433446" cy="0"/>
          </a:xfrm>
          <a:prstGeom prst="line">
            <a:avLst/>
          </a:prstGeom>
          <a:solidFill>
            <a:srgbClr val="FFFFFF"/>
          </a:solidFill>
          <a:ln w="12700" cmpd="sng">
            <a:solidFill>
              <a:srgbClr val="C5C4C6"/>
            </a:solidFill>
          </a:ln>
          <a:effectLst/>
        </p:spPr>
        <p:style>
          <a:lnRef idx="1">
            <a:schemeClr val="accent1"/>
          </a:lnRef>
          <a:fillRef idx="3">
            <a:schemeClr val="accent1"/>
          </a:fillRef>
          <a:effectRef idx="2">
            <a:schemeClr val="accent1"/>
          </a:effectRef>
          <a:fontRef idx="minor">
            <a:schemeClr val="lt1"/>
          </a:fontRef>
        </p:style>
      </p:cxnSp>
      <p:cxnSp>
        <p:nvCxnSpPr>
          <p:cNvPr id="79" name="Straight Connector 78"/>
          <p:cNvCxnSpPr/>
          <p:nvPr userDrawn="1"/>
        </p:nvCxnSpPr>
        <p:spPr>
          <a:xfrm>
            <a:off x="771705" y="4310404"/>
            <a:ext cx="7433446" cy="0"/>
          </a:xfrm>
          <a:prstGeom prst="line">
            <a:avLst/>
          </a:prstGeom>
          <a:solidFill>
            <a:srgbClr val="FFFFFF"/>
          </a:solidFill>
          <a:ln w="12700" cmpd="sng">
            <a:solidFill>
              <a:srgbClr val="C5C4C6"/>
            </a:solidFill>
          </a:ln>
          <a:effectLst/>
        </p:spPr>
        <p:style>
          <a:lnRef idx="1">
            <a:schemeClr val="accent1"/>
          </a:lnRef>
          <a:fillRef idx="3">
            <a:schemeClr val="accent1"/>
          </a:fillRef>
          <a:effectRef idx="2">
            <a:schemeClr val="accent1"/>
          </a:effectRef>
          <a:fontRef idx="minor">
            <a:schemeClr val="lt1"/>
          </a:fontRef>
        </p:style>
      </p:cxnSp>
      <p:cxnSp>
        <p:nvCxnSpPr>
          <p:cNvPr id="80" name="Straight Connector 79"/>
          <p:cNvCxnSpPr/>
          <p:nvPr userDrawn="1"/>
        </p:nvCxnSpPr>
        <p:spPr>
          <a:xfrm>
            <a:off x="771705" y="5103297"/>
            <a:ext cx="7433446" cy="0"/>
          </a:xfrm>
          <a:prstGeom prst="line">
            <a:avLst/>
          </a:prstGeom>
          <a:solidFill>
            <a:srgbClr val="FFFFFF"/>
          </a:solidFill>
          <a:ln w="12700" cmpd="sng">
            <a:solidFill>
              <a:srgbClr val="C5C4C6"/>
            </a:solidFill>
          </a:ln>
          <a:effectLst/>
        </p:spPr>
        <p:style>
          <a:lnRef idx="1">
            <a:schemeClr val="accent1"/>
          </a:lnRef>
          <a:fillRef idx="3">
            <a:schemeClr val="accent1"/>
          </a:fillRef>
          <a:effectRef idx="2">
            <a:schemeClr val="accent1"/>
          </a:effectRef>
          <a:fontRef idx="minor">
            <a:schemeClr val="lt1"/>
          </a:fontRef>
        </p:style>
      </p:cxnSp>
      <p:sp>
        <p:nvSpPr>
          <p:cNvPr id="76" name="Title 1"/>
          <p:cNvSpPr txBox="1">
            <a:spLocks/>
          </p:cNvSpPr>
          <p:nvPr userDrawn="1"/>
        </p:nvSpPr>
        <p:spPr>
          <a:xfrm>
            <a:off x="838201" y="365126"/>
            <a:ext cx="9416774" cy="49180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500" kern="1200">
                <a:solidFill>
                  <a:schemeClr val="tx2"/>
                </a:solidFill>
                <a:latin typeface="Arial"/>
                <a:ea typeface="+mj-ea"/>
                <a:cs typeface="Arial"/>
              </a:defRPr>
            </a:lvl1pPr>
          </a:lstStyle>
          <a:p>
            <a:r>
              <a:rPr lang="en-US" dirty="0" smtClean="0"/>
              <a:t>Click to Add Title Here</a:t>
            </a:r>
            <a:endParaRPr lang="en-US" dirty="0"/>
          </a:p>
        </p:txBody>
      </p:sp>
    </p:spTree>
    <p:extLst>
      <p:ext uri="{BB962C8B-B14F-4D97-AF65-F5344CB8AC3E}">
        <p14:creationId xmlns:p14="http://schemas.microsoft.com/office/powerpoint/2010/main" val="2654406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5" name="Picture Placeholder 21"/>
          <p:cNvSpPr>
            <a:spLocks noGrp="1"/>
          </p:cNvSpPr>
          <p:nvPr>
            <p:ph type="pic" sz="quarter" idx="17" hasCustomPrompt="1"/>
          </p:nvPr>
        </p:nvSpPr>
        <p:spPr>
          <a:xfrm>
            <a:off x="5186066" y="5058566"/>
            <a:ext cx="1808935" cy="1055936"/>
          </a:xfrm>
          <a:prstGeom prst="rect">
            <a:avLst/>
          </a:prstGeom>
        </p:spPr>
        <p:txBody>
          <a:bodyPr anchor="t">
            <a:normAutofit/>
          </a:bodyPr>
          <a:lstStyle>
            <a:lvl1pPr marL="0" marR="0" indent="0" algn="ctr" defTabSz="914400" rtl="0" eaLnBrk="1" fontAlgn="auto" latinLnBrk="0" hangingPunct="1">
              <a:lnSpc>
                <a:spcPct val="100000"/>
              </a:lnSpc>
              <a:spcBef>
                <a:spcPts val="1000"/>
              </a:spcBef>
              <a:spcAft>
                <a:spcPts val="0"/>
              </a:spcAft>
              <a:buClrTx/>
              <a:buSzTx/>
              <a:buFont typeface="Arial"/>
              <a:buNone/>
              <a:tabLst/>
              <a:defRPr lang="en-US" sz="1400" b="0" i="1" kern="1200" dirty="0">
                <a:solidFill>
                  <a:srgbClr val="44546A"/>
                </a:solidFill>
                <a:latin typeface="Arial"/>
                <a:ea typeface="+mn-ea"/>
                <a:cs typeface="Arial"/>
              </a:defRPr>
            </a:lvl1pPr>
          </a:lstStyle>
          <a:p>
            <a:r>
              <a:rPr lang="en-US" dirty="0" smtClean="0"/>
              <a:t>Insert Picture</a:t>
            </a:r>
            <a:endParaRPr lang="en-US" dirty="0"/>
          </a:p>
        </p:txBody>
      </p:sp>
      <p:sp>
        <p:nvSpPr>
          <p:cNvPr id="6" name="Text Placeholder 9"/>
          <p:cNvSpPr>
            <a:spLocks noGrp="1"/>
          </p:cNvSpPr>
          <p:nvPr>
            <p:ph type="body" sz="quarter" idx="25" hasCustomPrompt="1"/>
          </p:nvPr>
        </p:nvSpPr>
        <p:spPr>
          <a:xfrm>
            <a:off x="771706" y="1349890"/>
            <a:ext cx="3950130" cy="1055935"/>
          </a:xfrm>
          <a:prstGeom prst="rect">
            <a:avLst/>
          </a:prstGeom>
        </p:spPr>
        <p:txBody>
          <a:bodyPr anchor="ctr"/>
          <a:lstStyle>
            <a:lvl1pPr marL="0" indent="0">
              <a:buNone/>
              <a:defRPr sz="2000" b="0" baseline="0">
                <a:solidFill>
                  <a:schemeClr val="tx2"/>
                </a:solidFill>
              </a:defRPr>
            </a:lvl1pPr>
            <a:lvl2pPr marL="457200" indent="-457200">
              <a:buFont typeface="Arial" panose="020B0604020202020204" pitchFamily="34" charset="0"/>
              <a:buChar char="•"/>
              <a:defRPr sz="2000"/>
            </a:lvl2pPr>
          </a:lstStyle>
          <a:p>
            <a:pPr lvl="0"/>
            <a:r>
              <a:rPr lang="en-US" dirty="0" smtClean="0"/>
              <a:t>20PT Headline</a:t>
            </a:r>
          </a:p>
        </p:txBody>
      </p:sp>
      <p:sp>
        <p:nvSpPr>
          <p:cNvPr id="8" name="Picture Placeholder 21"/>
          <p:cNvSpPr>
            <a:spLocks noGrp="1"/>
          </p:cNvSpPr>
          <p:nvPr>
            <p:ph type="pic" sz="quarter" idx="27" hasCustomPrompt="1"/>
          </p:nvPr>
        </p:nvSpPr>
        <p:spPr>
          <a:xfrm>
            <a:off x="5176237" y="3822340"/>
            <a:ext cx="1808935" cy="1055936"/>
          </a:xfrm>
          <a:prstGeom prst="rect">
            <a:avLst/>
          </a:prstGeom>
        </p:spPr>
        <p:txBody>
          <a:bodyPr anchor="t">
            <a:normAutofit/>
          </a:bodyPr>
          <a:lstStyle>
            <a:lvl1pPr marL="0" marR="0" indent="0" algn="ctr" defTabSz="914400" rtl="0" eaLnBrk="1" fontAlgn="auto" latinLnBrk="0" hangingPunct="1">
              <a:lnSpc>
                <a:spcPct val="100000"/>
              </a:lnSpc>
              <a:spcBef>
                <a:spcPts val="1000"/>
              </a:spcBef>
              <a:spcAft>
                <a:spcPts val="0"/>
              </a:spcAft>
              <a:buClrTx/>
              <a:buSzTx/>
              <a:buFont typeface="Arial"/>
              <a:buNone/>
              <a:tabLst/>
              <a:defRPr lang="en-US" sz="1400" b="0" i="1" kern="1200" dirty="0">
                <a:solidFill>
                  <a:srgbClr val="44546A"/>
                </a:solidFill>
                <a:latin typeface="Arial"/>
                <a:ea typeface="+mn-ea"/>
                <a:cs typeface="Arial"/>
              </a:defRPr>
            </a:lvl1pPr>
          </a:lstStyle>
          <a:p>
            <a:r>
              <a:rPr lang="en-US" dirty="0" smtClean="0"/>
              <a:t>Insert Picture</a:t>
            </a:r>
            <a:endParaRPr lang="en-US" dirty="0"/>
          </a:p>
        </p:txBody>
      </p:sp>
      <p:sp>
        <p:nvSpPr>
          <p:cNvPr id="9" name="Picture Placeholder 21"/>
          <p:cNvSpPr>
            <a:spLocks noGrp="1"/>
          </p:cNvSpPr>
          <p:nvPr>
            <p:ph type="pic" sz="quarter" idx="28" hasCustomPrompt="1"/>
          </p:nvPr>
        </p:nvSpPr>
        <p:spPr>
          <a:xfrm>
            <a:off x="5186066" y="1349890"/>
            <a:ext cx="1808935" cy="1055936"/>
          </a:xfrm>
          <a:prstGeom prst="rect">
            <a:avLst/>
          </a:prstGeom>
        </p:spPr>
        <p:txBody>
          <a:bodyPr anchor="t">
            <a:normAutofit/>
          </a:bodyPr>
          <a:lstStyle>
            <a:lvl1pPr marL="0" indent="0" algn="ctr">
              <a:buNone/>
              <a:defRPr sz="1400" b="0" i="1">
                <a:solidFill>
                  <a:srgbClr val="44546A"/>
                </a:solidFill>
              </a:defRPr>
            </a:lvl1pPr>
          </a:lstStyle>
          <a:p>
            <a:r>
              <a:rPr lang="en-US" dirty="0" smtClean="0"/>
              <a:t>Insert Picture</a:t>
            </a:r>
            <a:endParaRPr lang="en-US" dirty="0"/>
          </a:p>
        </p:txBody>
      </p:sp>
      <p:sp>
        <p:nvSpPr>
          <p:cNvPr id="10" name="Picture Placeholder 21"/>
          <p:cNvSpPr>
            <a:spLocks noGrp="1"/>
          </p:cNvSpPr>
          <p:nvPr>
            <p:ph type="pic" sz="quarter" idx="29" hasCustomPrompt="1"/>
          </p:nvPr>
        </p:nvSpPr>
        <p:spPr>
          <a:xfrm>
            <a:off x="5176238" y="2586115"/>
            <a:ext cx="1808935" cy="1055936"/>
          </a:xfrm>
          <a:prstGeom prst="rect">
            <a:avLst/>
          </a:prstGeom>
        </p:spPr>
        <p:txBody>
          <a:bodyPr anchor="t">
            <a:normAutofit/>
          </a:bodyPr>
          <a:lstStyle>
            <a:lvl1pPr marL="0" indent="0" algn="ctr">
              <a:buNone/>
              <a:defRPr sz="1400" b="0" i="1">
                <a:solidFill>
                  <a:srgbClr val="44546A"/>
                </a:solidFill>
              </a:defRPr>
            </a:lvl1pPr>
          </a:lstStyle>
          <a:p>
            <a:r>
              <a:rPr lang="en-US" dirty="0" smtClean="0"/>
              <a:t>Insert Picture</a:t>
            </a:r>
            <a:endParaRPr lang="en-US" dirty="0"/>
          </a:p>
        </p:txBody>
      </p:sp>
      <p:sp>
        <p:nvSpPr>
          <p:cNvPr id="12" name="Text Placeholder 9"/>
          <p:cNvSpPr>
            <a:spLocks noGrp="1"/>
          </p:cNvSpPr>
          <p:nvPr>
            <p:ph type="body" sz="quarter" idx="30" hasCustomPrompt="1"/>
          </p:nvPr>
        </p:nvSpPr>
        <p:spPr>
          <a:xfrm>
            <a:off x="771706" y="2586116"/>
            <a:ext cx="3950130" cy="1055935"/>
          </a:xfrm>
          <a:prstGeom prst="rect">
            <a:avLst/>
          </a:prstGeom>
        </p:spPr>
        <p:txBody>
          <a:bodyPr anchor="ctr"/>
          <a:lstStyle>
            <a:lvl1pPr marL="0" indent="0">
              <a:buNone/>
              <a:defRPr sz="2000" b="0" baseline="0"/>
            </a:lvl1pPr>
            <a:lvl2pPr marL="457200" indent="-457200">
              <a:buFont typeface="Arial" panose="020B0604020202020204" pitchFamily="34" charset="0"/>
              <a:buChar char="•"/>
              <a:defRPr sz="2000"/>
            </a:lvl2pPr>
          </a:lstStyle>
          <a:p>
            <a:pPr lvl="0"/>
            <a:r>
              <a:rPr lang="en-US" dirty="0" smtClean="0"/>
              <a:t>20PT Headline</a:t>
            </a:r>
          </a:p>
        </p:txBody>
      </p:sp>
      <p:sp>
        <p:nvSpPr>
          <p:cNvPr id="13" name="Text Placeholder 9"/>
          <p:cNvSpPr>
            <a:spLocks noGrp="1"/>
          </p:cNvSpPr>
          <p:nvPr>
            <p:ph type="body" sz="quarter" idx="31" hasCustomPrompt="1"/>
          </p:nvPr>
        </p:nvSpPr>
        <p:spPr>
          <a:xfrm>
            <a:off x="771706" y="3822341"/>
            <a:ext cx="3950130" cy="1055935"/>
          </a:xfrm>
          <a:prstGeom prst="rect">
            <a:avLst/>
          </a:prstGeom>
        </p:spPr>
        <p:txBody>
          <a:bodyPr anchor="ctr"/>
          <a:lstStyle>
            <a:lvl1pPr marL="0" indent="0">
              <a:buNone/>
              <a:defRPr sz="2000" b="0" baseline="0">
                <a:solidFill>
                  <a:srgbClr val="44546A"/>
                </a:solidFill>
              </a:defRPr>
            </a:lvl1pPr>
            <a:lvl2pPr marL="457200" indent="-457200">
              <a:buFont typeface="Arial" panose="020B0604020202020204" pitchFamily="34" charset="0"/>
              <a:buChar char="•"/>
              <a:defRPr sz="2000"/>
            </a:lvl2pPr>
          </a:lstStyle>
          <a:p>
            <a:pPr lvl="0"/>
            <a:r>
              <a:rPr lang="en-US" dirty="0" smtClean="0"/>
              <a:t>20PT Headline</a:t>
            </a:r>
          </a:p>
        </p:txBody>
      </p:sp>
      <p:sp>
        <p:nvSpPr>
          <p:cNvPr id="14" name="Text Placeholder 9"/>
          <p:cNvSpPr>
            <a:spLocks noGrp="1"/>
          </p:cNvSpPr>
          <p:nvPr>
            <p:ph type="body" sz="quarter" idx="32" hasCustomPrompt="1"/>
          </p:nvPr>
        </p:nvSpPr>
        <p:spPr>
          <a:xfrm>
            <a:off x="771706" y="5058566"/>
            <a:ext cx="3950130" cy="1055935"/>
          </a:xfrm>
          <a:prstGeom prst="rect">
            <a:avLst/>
          </a:prstGeom>
        </p:spPr>
        <p:txBody>
          <a:bodyPr anchor="ctr"/>
          <a:lstStyle>
            <a:lvl1pPr marL="0" indent="0">
              <a:buNone/>
              <a:defRPr sz="2000" b="0" baseline="0"/>
            </a:lvl1pPr>
            <a:lvl2pPr marL="457200" indent="-457200">
              <a:buFont typeface="Arial" panose="020B0604020202020204" pitchFamily="34" charset="0"/>
              <a:buChar char="•"/>
              <a:defRPr sz="2000"/>
            </a:lvl2pPr>
          </a:lstStyle>
          <a:p>
            <a:pPr lvl="0"/>
            <a:r>
              <a:rPr lang="en-US" dirty="0" smtClean="0"/>
              <a:t>20PT Headline</a:t>
            </a:r>
          </a:p>
        </p:txBody>
      </p:sp>
      <p:sp>
        <p:nvSpPr>
          <p:cNvPr id="15" name="Text Placeholder 9"/>
          <p:cNvSpPr>
            <a:spLocks noGrp="1"/>
          </p:cNvSpPr>
          <p:nvPr>
            <p:ph type="body" sz="quarter" idx="33" hasCustomPrompt="1"/>
          </p:nvPr>
        </p:nvSpPr>
        <p:spPr>
          <a:xfrm>
            <a:off x="7459423" y="1349890"/>
            <a:ext cx="3950130" cy="1055935"/>
          </a:xfrm>
          <a:prstGeom prst="rect">
            <a:avLst/>
          </a:prstGeom>
        </p:spPr>
        <p:txBody>
          <a:bodyPr anchor="ctr"/>
          <a:lstStyle>
            <a:lvl1pPr marL="0" indent="0">
              <a:buNone/>
              <a:defRPr sz="2000" b="0" baseline="0">
                <a:solidFill>
                  <a:srgbClr val="44546A"/>
                </a:solidFill>
              </a:defRPr>
            </a:lvl1pPr>
            <a:lvl2pPr marL="457200" indent="-457200">
              <a:buFont typeface="Arial" panose="020B0604020202020204" pitchFamily="34" charset="0"/>
              <a:buChar char="•"/>
              <a:defRPr sz="2000"/>
            </a:lvl2pPr>
          </a:lstStyle>
          <a:p>
            <a:pPr lvl="0"/>
            <a:r>
              <a:rPr lang="en-US" dirty="0" smtClean="0"/>
              <a:t>20PT Headline</a:t>
            </a:r>
          </a:p>
        </p:txBody>
      </p:sp>
      <p:sp>
        <p:nvSpPr>
          <p:cNvPr id="16" name="Text Placeholder 9"/>
          <p:cNvSpPr>
            <a:spLocks noGrp="1"/>
          </p:cNvSpPr>
          <p:nvPr>
            <p:ph type="body" sz="quarter" idx="34" hasCustomPrompt="1"/>
          </p:nvPr>
        </p:nvSpPr>
        <p:spPr>
          <a:xfrm>
            <a:off x="7459423" y="2586116"/>
            <a:ext cx="3950130" cy="1055935"/>
          </a:xfrm>
          <a:prstGeom prst="rect">
            <a:avLst/>
          </a:prstGeom>
        </p:spPr>
        <p:txBody>
          <a:bodyPr anchor="ctr"/>
          <a:lstStyle>
            <a:lvl1pPr marL="0" indent="0">
              <a:buNone/>
              <a:defRPr sz="2000" b="0" baseline="0">
                <a:solidFill>
                  <a:srgbClr val="44546A"/>
                </a:solidFill>
              </a:defRPr>
            </a:lvl1pPr>
            <a:lvl2pPr marL="457200" indent="-457200">
              <a:buFont typeface="Arial" panose="020B0604020202020204" pitchFamily="34" charset="0"/>
              <a:buChar char="•"/>
              <a:defRPr sz="2000"/>
            </a:lvl2pPr>
          </a:lstStyle>
          <a:p>
            <a:pPr lvl="0"/>
            <a:r>
              <a:rPr lang="en-US" dirty="0" smtClean="0"/>
              <a:t>20PT Headline</a:t>
            </a:r>
          </a:p>
        </p:txBody>
      </p:sp>
      <p:sp>
        <p:nvSpPr>
          <p:cNvPr id="17" name="Text Placeholder 9"/>
          <p:cNvSpPr>
            <a:spLocks noGrp="1"/>
          </p:cNvSpPr>
          <p:nvPr>
            <p:ph type="body" sz="quarter" idx="35" hasCustomPrompt="1"/>
          </p:nvPr>
        </p:nvSpPr>
        <p:spPr>
          <a:xfrm>
            <a:off x="7459423" y="3822341"/>
            <a:ext cx="3950130" cy="1055935"/>
          </a:xfrm>
          <a:prstGeom prst="rect">
            <a:avLst/>
          </a:prstGeom>
        </p:spPr>
        <p:txBody>
          <a:bodyPr anchor="ctr"/>
          <a:lstStyle>
            <a:lvl1pPr marL="0" indent="0">
              <a:buNone/>
              <a:defRPr sz="2000" b="0" baseline="0">
                <a:solidFill>
                  <a:srgbClr val="44546A"/>
                </a:solidFill>
              </a:defRPr>
            </a:lvl1pPr>
            <a:lvl2pPr marL="457200" indent="-457200">
              <a:buFont typeface="Arial" panose="020B0604020202020204" pitchFamily="34" charset="0"/>
              <a:buChar char="•"/>
              <a:defRPr sz="2000"/>
            </a:lvl2pPr>
          </a:lstStyle>
          <a:p>
            <a:pPr lvl="0"/>
            <a:r>
              <a:rPr lang="en-US" dirty="0" smtClean="0"/>
              <a:t>20PT Headline</a:t>
            </a:r>
          </a:p>
        </p:txBody>
      </p:sp>
      <p:sp>
        <p:nvSpPr>
          <p:cNvPr id="18" name="Text Placeholder 9"/>
          <p:cNvSpPr>
            <a:spLocks noGrp="1"/>
          </p:cNvSpPr>
          <p:nvPr>
            <p:ph type="body" sz="quarter" idx="36" hasCustomPrompt="1"/>
          </p:nvPr>
        </p:nvSpPr>
        <p:spPr>
          <a:xfrm>
            <a:off x="7459423" y="5058566"/>
            <a:ext cx="3950130" cy="1055935"/>
          </a:xfrm>
          <a:prstGeom prst="rect">
            <a:avLst/>
          </a:prstGeom>
        </p:spPr>
        <p:txBody>
          <a:bodyPr anchor="ctr"/>
          <a:lstStyle>
            <a:lvl1pPr marL="0" indent="0">
              <a:buNone/>
              <a:defRPr sz="2000" b="0" baseline="0"/>
            </a:lvl1pPr>
            <a:lvl2pPr marL="457200" indent="-457200">
              <a:buFont typeface="Arial" panose="020B0604020202020204" pitchFamily="34" charset="0"/>
              <a:buChar char="•"/>
              <a:defRPr sz="2000"/>
            </a:lvl2pPr>
          </a:lstStyle>
          <a:p>
            <a:pPr lvl="0"/>
            <a:r>
              <a:rPr lang="en-US" dirty="0" smtClean="0"/>
              <a:t>20PT Headline</a:t>
            </a:r>
          </a:p>
        </p:txBody>
      </p:sp>
      <p:grpSp>
        <p:nvGrpSpPr>
          <p:cNvPr id="3" name="Group 2"/>
          <p:cNvGrpSpPr/>
          <p:nvPr userDrawn="1"/>
        </p:nvGrpSpPr>
        <p:grpSpPr>
          <a:xfrm>
            <a:off x="771705" y="1339730"/>
            <a:ext cx="10637848" cy="4811198"/>
            <a:chOff x="771705" y="1339730"/>
            <a:chExt cx="10637848" cy="4811198"/>
          </a:xfrm>
        </p:grpSpPr>
        <p:cxnSp>
          <p:nvCxnSpPr>
            <p:cNvPr id="4" name="Straight Connector 3"/>
            <p:cNvCxnSpPr/>
            <p:nvPr userDrawn="1"/>
          </p:nvCxnSpPr>
          <p:spPr>
            <a:xfrm>
              <a:off x="4947699" y="1339730"/>
              <a:ext cx="0" cy="4811198"/>
            </a:xfrm>
            <a:prstGeom prst="line">
              <a:avLst/>
            </a:prstGeom>
            <a:solidFill>
              <a:srgbClr val="FFFFFF"/>
            </a:solidFill>
            <a:ln w="12700" cmpd="sng">
              <a:solidFill>
                <a:srgbClr val="C5C4C6"/>
              </a:solidFill>
            </a:ln>
            <a:effectLst/>
          </p:spPr>
          <p:style>
            <a:lnRef idx="1">
              <a:schemeClr val="accent1"/>
            </a:lnRef>
            <a:fillRef idx="3">
              <a:schemeClr val="accent1"/>
            </a:fillRef>
            <a:effectRef idx="2">
              <a:schemeClr val="accent1"/>
            </a:effectRef>
            <a:fontRef idx="minor">
              <a:schemeClr val="lt1"/>
            </a:fontRef>
          </p:style>
        </p:cxnSp>
        <p:cxnSp>
          <p:nvCxnSpPr>
            <p:cNvPr id="11" name="Straight Connector 10"/>
            <p:cNvCxnSpPr/>
            <p:nvPr userDrawn="1"/>
          </p:nvCxnSpPr>
          <p:spPr>
            <a:xfrm>
              <a:off x="7223539" y="1339730"/>
              <a:ext cx="0" cy="4811198"/>
            </a:xfrm>
            <a:prstGeom prst="line">
              <a:avLst/>
            </a:prstGeom>
            <a:solidFill>
              <a:srgbClr val="FFFFFF"/>
            </a:solidFill>
            <a:ln w="12700" cmpd="sng">
              <a:solidFill>
                <a:srgbClr val="C5C4C6"/>
              </a:solidFill>
            </a:ln>
            <a:effectLst/>
          </p:spPr>
          <p:style>
            <a:lnRef idx="1">
              <a:schemeClr val="accent1"/>
            </a:lnRef>
            <a:fillRef idx="3">
              <a:schemeClr val="accent1"/>
            </a:fillRef>
            <a:effectRef idx="2">
              <a:schemeClr val="accent1"/>
            </a:effectRef>
            <a:fontRef idx="minor">
              <a:schemeClr val="lt1"/>
            </a:fontRef>
          </p:style>
        </p:cxnSp>
        <p:cxnSp>
          <p:nvCxnSpPr>
            <p:cNvPr id="19" name="Straight Connector 18"/>
            <p:cNvCxnSpPr/>
            <p:nvPr userDrawn="1"/>
          </p:nvCxnSpPr>
          <p:spPr>
            <a:xfrm>
              <a:off x="771705" y="2489200"/>
              <a:ext cx="10637848" cy="0"/>
            </a:xfrm>
            <a:prstGeom prst="line">
              <a:avLst/>
            </a:prstGeom>
            <a:solidFill>
              <a:srgbClr val="FFFFFF"/>
            </a:solidFill>
            <a:ln w="12700" cmpd="sng">
              <a:solidFill>
                <a:srgbClr val="C5C4C6"/>
              </a:solidFill>
            </a:ln>
            <a:effectLst/>
          </p:spPr>
          <p:style>
            <a:lnRef idx="1">
              <a:schemeClr val="accent1"/>
            </a:lnRef>
            <a:fillRef idx="3">
              <a:schemeClr val="accent1"/>
            </a:fillRef>
            <a:effectRef idx="2">
              <a:schemeClr val="accent1"/>
            </a:effectRef>
            <a:fontRef idx="minor">
              <a:schemeClr val="lt1"/>
            </a:fontRef>
          </p:style>
        </p:cxnSp>
        <p:cxnSp>
          <p:nvCxnSpPr>
            <p:cNvPr id="20" name="Straight Connector 19"/>
            <p:cNvCxnSpPr/>
            <p:nvPr userDrawn="1"/>
          </p:nvCxnSpPr>
          <p:spPr>
            <a:xfrm>
              <a:off x="771705" y="3728720"/>
              <a:ext cx="10637848" cy="0"/>
            </a:xfrm>
            <a:prstGeom prst="line">
              <a:avLst/>
            </a:prstGeom>
            <a:solidFill>
              <a:srgbClr val="FFFFFF"/>
            </a:solidFill>
            <a:ln w="12700" cmpd="sng">
              <a:solidFill>
                <a:srgbClr val="C5C4C6"/>
              </a:solidFill>
            </a:ln>
            <a:effectLst/>
          </p:spPr>
          <p:style>
            <a:lnRef idx="1">
              <a:schemeClr val="accent1"/>
            </a:lnRef>
            <a:fillRef idx="3">
              <a:schemeClr val="accent1"/>
            </a:fillRef>
            <a:effectRef idx="2">
              <a:schemeClr val="accent1"/>
            </a:effectRef>
            <a:fontRef idx="minor">
              <a:schemeClr val="lt1"/>
            </a:fontRef>
          </p:style>
        </p:cxnSp>
        <p:cxnSp>
          <p:nvCxnSpPr>
            <p:cNvPr id="21" name="Straight Connector 20"/>
            <p:cNvCxnSpPr/>
            <p:nvPr userDrawn="1"/>
          </p:nvCxnSpPr>
          <p:spPr>
            <a:xfrm>
              <a:off x="771705" y="4969716"/>
              <a:ext cx="10637848" cy="0"/>
            </a:xfrm>
            <a:prstGeom prst="line">
              <a:avLst/>
            </a:prstGeom>
            <a:solidFill>
              <a:srgbClr val="FFFFFF"/>
            </a:solidFill>
            <a:ln w="12700" cmpd="sng">
              <a:solidFill>
                <a:srgbClr val="C5C4C6"/>
              </a:solidFill>
            </a:ln>
            <a:effectLst/>
          </p:spPr>
          <p:style>
            <a:lnRef idx="1">
              <a:schemeClr val="accent1"/>
            </a:lnRef>
            <a:fillRef idx="3">
              <a:schemeClr val="accent1"/>
            </a:fillRef>
            <a:effectRef idx="2">
              <a:schemeClr val="accent1"/>
            </a:effectRef>
            <a:fontRef idx="minor">
              <a:schemeClr val="lt1"/>
            </a:fontRef>
          </p:style>
        </p:cxnSp>
      </p:grpSp>
      <p:sp>
        <p:nvSpPr>
          <p:cNvPr id="22" name="Title 1"/>
          <p:cNvSpPr txBox="1">
            <a:spLocks/>
          </p:cNvSpPr>
          <p:nvPr userDrawn="1"/>
        </p:nvSpPr>
        <p:spPr>
          <a:xfrm>
            <a:off x="838201" y="365126"/>
            <a:ext cx="9416774" cy="49180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500" kern="1200">
                <a:solidFill>
                  <a:schemeClr val="tx2"/>
                </a:solidFill>
                <a:latin typeface="Arial"/>
                <a:ea typeface="+mj-ea"/>
                <a:cs typeface="Arial"/>
              </a:defRPr>
            </a:lvl1pPr>
          </a:lstStyle>
          <a:p>
            <a:r>
              <a:rPr lang="en-US" dirty="0" smtClean="0"/>
              <a:t>Click to Add Title Here</a:t>
            </a:r>
            <a:endParaRPr lang="en-US" dirty="0"/>
          </a:p>
        </p:txBody>
      </p:sp>
    </p:spTree>
    <p:extLst>
      <p:ext uri="{BB962C8B-B14F-4D97-AF65-F5344CB8AC3E}">
        <p14:creationId xmlns:p14="http://schemas.microsoft.com/office/powerpoint/2010/main" val="3293315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logo, footer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38201" y="365126"/>
            <a:ext cx="9157020" cy="491802"/>
          </a:xfrm>
        </p:spPr>
        <p:txBody>
          <a:bodyPr anchor="b"/>
          <a:lstStyle/>
          <a:p>
            <a:r>
              <a:rPr lang="en-US" dirty="0" smtClean="0">
                <a:solidFill>
                  <a:schemeClr val="tx2"/>
                </a:solidFill>
              </a:rPr>
              <a:t>Click to Add Title Here</a:t>
            </a:r>
            <a:endParaRPr lang="en-US" dirty="0">
              <a:solidFill>
                <a:schemeClr val="tx2"/>
              </a:solidFill>
            </a:endParaRPr>
          </a:p>
        </p:txBody>
      </p:sp>
    </p:spTree>
    <p:extLst>
      <p:ext uri="{BB962C8B-B14F-4D97-AF65-F5344CB8AC3E}">
        <p14:creationId xmlns:p14="http://schemas.microsoft.com/office/powerpoint/2010/main" val="17497117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_Blank with logo/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86759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Full slide imag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Master_PHP-logo-2014.w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4432" y="293293"/>
            <a:ext cx="1139642" cy="912906"/>
          </a:xfrm>
          <a:prstGeom prst="rect">
            <a:avLst/>
          </a:prstGeom>
        </p:spPr>
      </p:pic>
      <p:sp>
        <p:nvSpPr>
          <p:cNvPr id="4" name="Picture Placeholder 2"/>
          <p:cNvSpPr>
            <a:spLocks noGrp="1"/>
          </p:cNvSpPr>
          <p:nvPr>
            <p:ph type="pic" idx="1" hasCustomPrompt="1"/>
          </p:nvPr>
        </p:nvSpPr>
        <p:spPr>
          <a:xfrm>
            <a:off x="0" y="0"/>
            <a:ext cx="12192000" cy="6858000"/>
          </a:xfrm>
          <a:solidFill>
            <a:schemeClr val="bg1"/>
          </a:solidFill>
        </p:spPr>
        <p:txBody>
          <a:bodyPr anchor="ct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to add picture here</a:t>
            </a:r>
            <a:endParaRPr lang="en-US" dirty="0"/>
          </a:p>
        </p:txBody>
      </p:sp>
    </p:spTree>
    <p:extLst>
      <p:ext uri="{BB962C8B-B14F-4D97-AF65-F5344CB8AC3E}">
        <p14:creationId xmlns:p14="http://schemas.microsoft.com/office/powerpoint/2010/main" val="1851434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Subtitle 5"/>
          <p:cNvSpPr txBox="1">
            <a:spLocks/>
          </p:cNvSpPr>
          <p:nvPr userDrawn="1"/>
        </p:nvSpPr>
        <p:spPr>
          <a:xfrm>
            <a:off x="5488566" y="1248909"/>
            <a:ext cx="3592085" cy="827704"/>
          </a:xfrm>
          <a:prstGeom prst="rect">
            <a:avLst/>
          </a:prstGeom>
        </p:spPr>
        <p:txBody>
          <a:bodyPr vert="horz" lIns="91440" tIns="45720" rIns="91440" bIns="45720" rtlCol="0">
            <a:normAutofit/>
          </a:bodyPr>
          <a:lstStyle>
            <a:lvl1pPr marL="4572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kern="1200">
                <a:solidFill>
                  <a:schemeClr val="tx2"/>
                </a:solidFill>
                <a:latin typeface="Arial"/>
                <a:ea typeface="+mn-ea"/>
                <a:cs typeface="Arial"/>
              </a:defRPr>
            </a:lvl1pPr>
            <a:lvl2pPr marL="457200" indent="-18288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a:ea typeface="+mn-ea"/>
                <a:cs typeface="Arial"/>
              </a:defRPr>
            </a:lvl2pPr>
            <a:lvl3pPr marL="685800" indent="-18288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a:ea typeface="+mn-ea"/>
                <a:cs typeface="Arial"/>
              </a:defRPr>
            </a:lvl3pPr>
            <a:lvl4pPr marL="914400" indent="-13716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Arial"/>
              </a:defRPr>
            </a:lvl4pPr>
            <a:lvl5pPr marL="1143000" indent="-13716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i="1" dirty="0" smtClean="0">
                <a:solidFill>
                  <a:schemeClr val="bg1">
                    <a:lumMod val="65000"/>
                  </a:schemeClr>
                </a:solidFill>
              </a:rPr>
              <a:t>Building bright futures for </a:t>
            </a:r>
            <a:br>
              <a:rPr lang="en-US" i="1" dirty="0" smtClean="0">
                <a:solidFill>
                  <a:schemeClr val="bg1">
                    <a:lumMod val="65000"/>
                  </a:schemeClr>
                </a:solidFill>
              </a:rPr>
            </a:br>
            <a:r>
              <a:rPr lang="en-US" i="1" dirty="0" smtClean="0">
                <a:solidFill>
                  <a:schemeClr val="bg1">
                    <a:lumMod val="65000"/>
                  </a:schemeClr>
                </a:solidFill>
              </a:rPr>
              <a:t>children with special needs.</a:t>
            </a:r>
            <a:endParaRPr lang="en-US" i="1" dirty="0">
              <a:solidFill>
                <a:schemeClr val="bg1">
                  <a:lumMod val="65000"/>
                </a:schemeClr>
              </a:solidFill>
            </a:endParaRPr>
          </a:p>
        </p:txBody>
      </p:sp>
      <p:sp>
        <p:nvSpPr>
          <p:cNvPr id="15" name="TextBox 14"/>
          <p:cNvSpPr txBox="1"/>
          <p:nvPr userDrawn="1"/>
        </p:nvSpPr>
        <p:spPr>
          <a:xfrm>
            <a:off x="3980674" y="3926155"/>
            <a:ext cx="5099054" cy="1638910"/>
          </a:xfrm>
          <a:prstGeom prst="rect">
            <a:avLst/>
          </a:prstGeom>
          <a:noFill/>
        </p:spPr>
        <p:txBody>
          <a:bodyPr wrap="square" rtlCol="0">
            <a:spAutoFit/>
          </a:bodyPr>
          <a:lstStyle/>
          <a:p>
            <a:pPr algn="r">
              <a:lnSpc>
                <a:spcPct val="130000"/>
              </a:lnSpc>
            </a:pPr>
            <a:r>
              <a:rPr lang="en-US" dirty="0" smtClean="0">
                <a:solidFill>
                  <a:schemeClr val="tx2"/>
                </a:solidFill>
                <a:latin typeface="Arial"/>
                <a:cs typeface="Arial"/>
              </a:rPr>
              <a:t>For more information, and to donate to </a:t>
            </a:r>
            <a:br>
              <a:rPr lang="en-US" dirty="0" smtClean="0">
                <a:solidFill>
                  <a:schemeClr val="tx2"/>
                </a:solidFill>
                <a:latin typeface="Arial"/>
                <a:cs typeface="Arial"/>
              </a:rPr>
            </a:br>
            <a:r>
              <a:rPr lang="en-US" sz="2400" dirty="0" smtClean="0">
                <a:solidFill>
                  <a:srgbClr val="650066"/>
                </a:solidFill>
                <a:latin typeface="Arial"/>
                <a:cs typeface="Arial"/>
              </a:rPr>
              <a:t>Parents Helping Parents </a:t>
            </a:r>
            <a:r>
              <a:rPr lang="en-US" sz="2200" dirty="0" smtClean="0">
                <a:solidFill>
                  <a:srgbClr val="650066"/>
                </a:solidFill>
                <a:latin typeface="Arial"/>
                <a:cs typeface="Arial"/>
              </a:rPr>
              <a:t/>
            </a:r>
            <a:br>
              <a:rPr lang="en-US" sz="2200" dirty="0" smtClean="0">
                <a:solidFill>
                  <a:srgbClr val="650066"/>
                </a:solidFill>
                <a:latin typeface="Arial"/>
                <a:cs typeface="Arial"/>
              </a:rPr>
            </a:br>
            <a:r>
              <a:rPr lang="en-US" dirty="0" smtClean="0">
                <a:solidFill>
                  <a:srgbClr val="44546A"/>
                </a:solidFill>
                <a:latin typeface="Arial"/>
                <a:cs typeface="Arial"/>
              </a:rPr>
              <a:t>visit </a:t>
            </a:r>
            <a:r>
              <a:rPr lang="en-US" dirty="0" err="1" smtClean="0">
                <a:solidFill>
                  <a:srgbClr val="44546A"/>
                </a:solidFill>
                <a:latin typeface="Arial"/>
                <a:cs typeface="Arial"/>
              </a:rPr>
              <a:t>www.php.com</a:t>
            </a:r>
            <a:r>
              <a:rPr lang="en-US" dirty="0" smtClean="0">
                <a:solidFill>
                  <a:srgbClr val="44546A"/>
                </a:solidFill>
                <a:latin typeface="Arial"/>
                <a:cs typeface="Arial"/>
              </a:rPr>
              <a:t> </a:t>
            </a:r>
            <a:br>
              <a:rPr lang="en-US" dirty="0" smtClean="0">
                <a:solidFill>
                  <a:srgbClr val="44546A"/>
                </a:solidFill>
                <a:latin typeface="Arial"/>
                <a:cs typeface="Arial"/>
              </a:rPr>
            </a:br>
            <a:r>
              <a:rPr lang="en-US" dirty="0" smtClean="0">
                <a:solidFill>
                  <a:srgbClr val="44546A"/>
                </a:solidFill>
                <a:latin typeface="Arial"/>
                <a:cs typeface="Arial"/>
              </a:rPr>
              <a:t> or call 408-727-5775</a:t>
            </a:r>
            <a:endParaRPr lang="en-US" dirty="0">
              <a:solidFill>
                <a:srgbClr val="44546A"/>
              </a:solidFill>
              <a:latin typeface="Arial"/>
              <a:cs typeface="Arial"/>
            </a:endParaRPr>
          </a:p>
        </p:txBody>
      </p:sp>
      <p:pic>
        <p:nvPicPr>
          <p:cNvPr id="13" name="Picture 12" descr="Master_PHP-logo-2014.wm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5249" y="323550"/>
            <a:ext cx="1559173" cy="1248969"/>
          </a:xfrm>
          <a:prstGeom prst="rect">
            <a:avLst/>
          </a:prstGeom>
        </p:spPr>
      </p:pic>
      <p:sp>
        <p:nvSpPr>
          <p:cNvPr id="6" name="Rectangle 5"/>
          <p:cNvSpPr/>
          <p:nvPr userDrawn="1"/>
        </p:nvSpPr>
        <p:spPr>
          <a:xfrm>
            <a:off x="1" y="2680940"/>
            <a:ext cx="9534662" cy="863563"/>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endParaRPr>
          </a:p>
        </p:txBody>
      </p:sp>
      <p:sp>
        <p:nvSpPr>
          <p:cNvPr id="9" name="Rectangle 8"/>
          <p:cNvSpPr/>
          <p:nvPr userDrawn="1"/>
        </p:nvSpPr>
        <p:spPr>
          <a:xfrm>
            <a:off x="0" y="2511479"/>
            <a:ext cx="9534663" cy="170591"/>
          </a:xfrm>
          <a:prstGeom prst="rect">
            <a:avLst/>
          </a:prstGeom>
          <a:solidFill>
            <a:schemeClr val="accent1">
              <a:alpha val="8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9534663" y="1"/>
            <a:ext cx="2657337" cy="3544504"/>
          </a:xfrm>
          <a:prstGeom prst="rect">
            <a:avLst/>
          </a:prstGeom>
        </p:spPr>
      </p:pic>
      <p:sp>
        <p:nvSpPr>
          <p:cNvPr id="12" name="Title 4"/>
          <p:cNvSpPr txBox="1">
            <a:spLocks/>
          </p:cNvSpPr>
          <p:nvPr userDrawn="1"/>
        </p:nvSpPr>
        <p:spPr>
          <a:xfrm>
            <a:off x="786929" y="2767579"/>
            <a:ext cx="8312028" cy="67267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500" kern="1200">
                <a:solidFill>
                  <a:schemeClr val="tx2"/>
                </a:solidFill>
                <a:latin typeface="Arial"/>
                <a:ea typeface="+mj-ea"/>
                <a:cs typeface="Arial"/>
              </a:defRPr>
            </a:lvl1pPr>
          </a:lstStyle>
          <a:p>
            <a:pPr algn="r"/>
            <a:r>
              <a:rPr lang="en-US" sz="2400" dirty="0" smtClean="0">
                <a:solidFill>
                  <a:srgbClr val="650066"/>
                </a:solidFill>
                <a:latin typeface="Arial"/>
                <a:ea typeface="Verdana" panose="020B0604030504040204" pitchFamily="34" charset="0"/>
                <a:cs typeface="Arial"/>
              </a:rPr>
              <a:t>Thank you for your support!</a:t>
            </a:r>
            <a:endParaRPr lang="en-US" sz="2400" dirty="0">
              <a:solidFill>
                <a:srgbClr val="650066"/>
              </a:solidFill>
              <a:latin typeface="Arial"/>
              <a:ea typeface="Verdana" panose="020B0604030504040204" pitchFamily="34" charset="0"/>
              <a:cs typeface="Arial"/>
            </a:endParaRPr>
          </a:p>
        </p:txBody>
      </p:sp>
    </p:spTree>
    <p:extLst>
      <p:ext uri="{BB962C8B-B14F-4D97-AF65-F5344CB8AC3E}">
        <p14:creationId xmlns:p14="http://schemas.microsoft.com/office/powerpoint/2010/main" val="9555946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elcome to PHP template">
    <p:spTree>
      <p:nvGrpSpPr>
        <p:cNvPr id="1" name=""/>
        <p:cNvGrpSpPr/>
        <p:nvPr/>
      </p:nvGrpSpPr>
      <p:grpSpPr>
        <a:xfrm>
          <a:off x="0" y="0"/>
          <a:ext cx="0" cy="0"/>
          <a:chOff x="0" y="0"/>
          <a:chExt cx="0" cy="0"/>
        </a:xfrm>
      </p:grpSpPr>
      <p:sp>
        <p:nvSpPr>
          <p:cNvPr id="4" name="Text Placeholder 2"/>
          <p:cNvSpPr txBox="1">
            <a:spLocks/>
          </p:cNvSpPr>
          <p:nvPr userDrawn="1"/>
        </p:nvSpPr>
        <p:spPr>
          <a:xfrm>
            <a:off x="5999444" y="1093514"/>
            <a:ext cx="4739034" cy="4710517"/>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Clr>
                <a:schemeClr val="accent1"/>
              </a:buClr>
              <a:buNone/>
            </a:pPr>
            <a:r>
              <a:rPr lang="en-US" sz="1500" b="1" dirty="0" smtClean="0">
                <a:solidFill>
                  <a:srgbClr val="650066"/>
                </a:solidFill>
                <a:latin typeface="Arial" charset="0"/>
                <a:ea typeface="Arial" charset="0"/>
                <a:cs typeface="Arial" charset="0"/>
              </a:rPr>
              <a:t>Inserting </a:t>
            </a:r>
            <a:r>
              <a:rPr lang="en-US" sz="1500" b="1" dirty="0">
                <a:solidFill>
                  <a:srgbClr val="650066"/>
                </a:solidFill>
                <a:latin typeface="Arial" charset="0"/>
                <a:ea typeface="Arial" charset="0"/>
                <a:cs typeface="Arial" charset="0"/>
              </a:rPr>
              <a:t>text into </a:t>
            </a:r>
            <a:r>
              <a:rPr lang="en-US" sz="1500" b="1" dirty="0" smtClean="0">
                <a:solidFill>
                  <a:srgbClr val="650066"/>
                </a:solidFill>
                <a:latin typeface="Arial" charset="0"/>
                <a:ea typeface="Arial" charset="0"/>
                <a:cs typeface="Arial" charset="0"/>
              </a:rPr>
              <a:t>placeholder </a:t>
            </a:r>
            <a:r>
              <a:rPr lang="en-US" sz="1500" b="1" dirty="0">
                <a:solidFill>
                  <a:srgbClr val="650066"/>
                </a:solidFill>
                <a:latin typeface="Arial" charset="0"/>
                <a:ea typeface="Arial" charset="0"/>
                <a:cs typeface="Arial" charset="0"/>
              </a:rPr>
              <a:t>boxes:</a:t>
            </a:r>
          </a:p>
          <a:p>
            <a:pPr marL="171450" indent="-171450" algn="l" defTabSz="914400" rtl="0" eaLnBrk="1" latinLnBrk="0" hangingPunct="1">
              <a:lnSpc>
                <a:spcPct val="100000"/>
              </a:lnSpc>
              <a:spcBef>
                <a:spcPts val="1000"/>
              </a:spcBef>
              <a:buClr>
                <a:schemeClr val="accent1"/>
              </a:buClr>
              <a:buSzPct val="100000"/>
              <a:buFontTx/>
              <a:buBlip>
                <a:blip r:embed="rId2"/>
              </a:buBlip>
              <a:tabLst/>
            </a:pPr>
            <a:r>
              <a:rPr lang="en-US" sz="1000" kern="1200" dirty="0" smtClean="0">
                <a:solidFill>
                  <a:schemeClr val="tx1"/>
                </a:solidFill>
                <a:latin typeface="Arial" charset="0"/>
                <a:ea typeface="Arial" charset="0"/>
                <a:cs typeface="Arial" charset="0"/>
              </a:rPr>
              <a:t>Click </a:t>
            </a:r>
            <a:r>
              <a:rPr lang="en-US" sz="1000" kern="1200" dirty="0">
                <a:solidFill>
                  <a:schemeClr val="tx1"/>
                </a:solidFill>
                <a:latin typeface="Arial" charset="0"/>
                <a:ea typeface="Arial" charset="0"/>
                <a:cs typeface="Arial" charset="0"/>
              </a:rPr>
              <a:t>on a text box where it says </a:t>
            </a:r>
            <a:r>
              <a:rPr lang="en-US" sz="1000" kern="1200" dirty="0" smtClean="0">
                <a:solidFill>
                  <a:schemeClr val="tx1"/>
                </a:solidFill>
                <a:latin typeface="Arial" charset="0"/>
                <a:ea typeface="Arial" charset="0"/>
                <a:cs typeface="Arial" charset="0"/>
              </a:rPr>
              <a:t>“Insert Text Here” </a:t>
            </a:r>
            <a:r>
              <a:rPr lang="en-US" sz="1000" kern="1200" dirty="0">
                <a:solidFill>
                  <a:schemeClr val="tx1"/>
                </a:solidFill>
                <a:latin typeface="Arial" charset="0"/>
                <a:ea typeface="Arial" charset="0"/>
                <a:cs typeface="Arial" charset="0"/>
              </a:rPr>
              <a:t>(or </a:t>
            </a:r>
            <a:r>
              <a:rPr lang="en-US" sz="1000" kern="1200" dirty="0" smtClean="0">
                <a:solidFill>
                  <a:schemeClr val="tx1"/>
                </a:solidFill>
                <a:latin typeface="Arial" charset="0"/>
                <a:ea typeface="Arial" charset="0"/>
                <a:cs typeface="Arial" charset="0"/>
              </a:rPr>
              <a:t>similar prompt),</a:t>
            </a:r>
            <a:br>
              <a:rPr lang="en-US" sz="1000" kern="1200" dirty="0" smtClean="0">
                <a:solidFill>
                  <a:schemeClr val="tx1"/>
                </a:solidFill>
                <a:latin typeface="Arial" charset="0"/>
                <a:ea typeface="Arial" charset="0"/>
                <a:cs typeface="Arial" charset="0"/>
              </a:rPr>
            </a:br>
            <a:r>
              <a:rPr lang="en-US" sz="1000" kern="1200" dirty="0" smtClean="0">
                <a:solidFill>
                  <a:schemeClr val="tx1"/>
                </a:solidFill>
                <a:latin typeface="Arial" charset="0"/>
                <a:ea typeface="Arial" charset="0"/>
                <a:cs typeface="Arial" charset="0"/>
              </a:rPr>
              <a:t>and type </a:t>
            </a:r>
            <a:r>
              <a:rPr lang="en-US" sz="1000" kern="1200" dirty="0">
                <a:solidFill>
                  <a:schemeClr val="tx1"/>
                </a:solidFill>
                <a:latin typeface="Arial" charset="0"/>
                <a:ea typeface="Arial" charset="0"/>
                <a:cs typeface="Arial" charset="0"/>
              </a:rPr>
              <a:t>the text you would like to </a:t>
            </a:r>
            <a:r>
              <a:rPr lang="en-US" sz="1000" kern="1200" dirty="0" smtClean="0">
                <a:solidFill>
                  <a:schemeClr val="tx1"/>
                </a:solidFill>
                <a:latin typeface="Arial" charset="0"/>
                <a:ea typeface="Arial" charset="0"/>
                <a:cs typeface="Arial" charset="0"/>
              </a:rPr>
              <a:t>insert.</a:t>
            </a:r>
          </a:p>
          <a:p>
            <a:pPr marL="171450" indent="-171450" algn="l" defTabSz="914400" rtl="0" eaLnBrk="1" latinLnBrk="0" hangingPunct="1">
              <a:lnSpc>
                <a:spcPct val="100000"/>
              </a:lnSpc>
              <a:spcBef>
                <a:spcPts val="1000"/>
              </a:spcBef>
              <a:buClr>
                <a:schemeClr val="accent1"/>
              </a:buClr>
              <a:buSzPct val="100000"/>
              <a:buFontTx/>
              <a:buBlip>
                <a:blip r:embed="rId2"/>
              </a:buBlip>
              <a:tabLst/>
            </a:pPr>
            <a:r>
              <a:rPr lang="en-US" sz="1000" kern="1200" dirty="0" smtClean="0">
                <a:solidFill>
                  <a:schemeClr val="tx1"/>
                </a:solidFill>
                <a:latin typeface="Arial" charset="0"/>
                <a:ea typeface="Arial" charset="0"/>
                <a:cs typeface="Arial" charset="0"/>
              </a:rPr>
              <a:t>Pasting styled text from another template or</a:t>
            </a:r>
            <a:r>
              <a:rPr lang="en-US" sz="1000" kern="1200" baseline="0" dirty="0" smtClean="0">
                <a:solidFill>
                  <a:schemeClr val="tx1"/>
                </a:solidFill>
                <a:latin typeface="Arial" charset="0"/>
                <a:ea typeface="Arial" charset="0"/>
                <a:cs typeface="Arial" charset="0"/>
              </a:rPr>
              <a:t> presentation</a:t>
            </a:r>
            <a:r>
              <a:rPr lang="en-US" sz="1000" kern="1200" dirty="0" smtClean="0">
                <a:solidFill>
                  <a:schemeClr val="tx1"/>
                </a:solidFill>
                <a:latin typeface="Arial" charset="0"/>
                <a:ea typeface="Arial" charset="0"/>
                <a:cs typeface="Arial" charset="0"/>
              </a:rPr>
              <a:t> can cause formatting issues. If you must do so, after pasting your text, a small clipboard icon will appear. Click on this and select “Keep Text</a:t>
            </a:r>
            <a:r>
              <a:rPr lang="en-US" sz="1000" kern="1200" baseline="0" dirty="0" smtClean="0">
                <a:solidFill>
                  <a:schemeClr val="tx1"/>
                </a:solidFill>
                <a:latin typeface="Arial" charset="0"/>
                <a:ea typeface="Arial" charset="0"/>
                <a:cs typeface="Arial" charset="0"/>
              </a:rPr>
              <a:t> Only</a:t>
            </a:r>
            <a:r>
              <a:rPr lang="en-US" sz="1000" kern="1200" dirty="0" smtClean="0">
                <a:solidFill>
                  <a:schemeClr val="tx1"/>
                </a:solidFill>
                <a:latin typeface="Arial" charset="0"/>
                <a:ea typeface="Arial" charset="0"/>
                <a:cs typeface="Arial" charset="0"/>
              </a:rPr>
              <a:t>” so that the text does not maintain its</a:t>
            </a:r>
            <a:r>
              <a:rPr lang="en-US" sz="1000" kern="1200" baseline="0" dirty="0" smtClean="0">
                <a:solidFill>
                  <a:schemeClr val="tx1"/>
                </a:solidFill>
                <a:latin typeface="Arial" charset="0"/>
                <a:ea typeface="Arial" charset="0"/>
                <a:cs typeface="Arial" charset="0"/>
              </a:rPr>
              <a:t> </a:t>
            </a:r>
            <a:r>
              <a:rPr lang="en-US" sz="1000" kern="1200" dirty="0" smtClean="0">
                <a:solidFill>
                  <a:schemeClr val="tx1"/>
                </a:solidFill>
                <a:latin typeface="Arial" charset="0"/>
                <a:ea typeface="Arial" charset="0"/>
                <a:cs typeface="Arial" charset="0"/>
              </a:rPr>
              <a:t>previous formatting. </a:t>
            </a:r>
          </a:p>
          <a:p>
            <a:pPr marL="0" indent="0">
              <a:buClr>
                <a:schemeClr val="accent1"/>
              </a:buClr>
              <a:buNone/>
            </a:pPr>
            <a:endParaRPr lang="en-US" sz="1500" b="1" dirty="0" smtClean="0">
              <a:solidFill>
                <a:srgbClr val="650066"/>
              </a:solidFill>
              <a:latin typeface="Arial" charset="0"/>
              <a:ea typeface="Arial" charset="0"/>
              <a:cs typeface="Arial" charset="0"/>
            </a:endParaRPr>
          </a:p>
          <a:p>
            <a:pPr marL="0" indent="0">
              <a:buClr>
                <a:schemeClr val="accent1"/>
              </a:buClr>
              <a:buNone/>
            </a:pPr>
            <a:r>
              <a:rPr lang="en-US" sz="1500" b="1" dirty="0" smtClean="0">
                <a:solidFill>
                  <a:srgbClr val="650066"/>
                </a:solidFill>
                <a:latin typeface="Arial" charset="0"/>
                <a:ea typeface="Arial" charset="0"/>
                <a:cs typeface="Arial" charset="0"/>
              </a:rPr>
              <a:t>A little about bullet</a:t>
            </a:r>
            <a:r>
              <a:rPr lang="en-US" sz="1500" b="1" baseline="0" dirty="0" smtClean="0">
                <a:solidFill>
                  <a:srgbClr val="650066"/>
                </a:solidFill>
                <a:latin typeface="Arial" charset="0"/>
                <a:ea typeface="Arial" charset="0"/>
                <a:cs typeface="Arial" charset="0"/>
              </a:rPr>
              <a:t> points</a:t>
            </a:r>
            <a:r>
              <a:rPr lang="en-US" sz="1500" b="1" dirty="0" smtClean="0">
                <a:solidFill>
                  <a:srgbClr val="650066"/>
                </a:solidFill>
                <a:latin typeface="Arial" charset="0"/>
                <a:ea typeface="Arial" charset="0"/>
                <a:cs typeface="Arial" charset="0"/>
              </a:rPr>
              <a:t>:</a:t>
            </a:r>
          </a:p>
          <a:p>
            <a:pPr marL="171450" indent="-171450" algn="l" defTabSz="914400" rtl="0" eaLnBrk="1" latinLnBrk="0" hangingPunct="1">
              <a:lnSpc>
                <a:spcPct val="100000"/>
              </a:lnSpc>
              <a:spcBef>
                <a:spcPts val="1000"/>
              </a:spcBef>
              <a:buClr>
                <a:schemeClr val="accent1"/>
              </a:buClr>
              <a:buSzPct val="100000"/>
              <a:buFontTx/>
              <a:buBlip>
                <a:blip r:embed="rId2"/>
              </a:buBlip>
              <a:tabLst/>
            </a:pPr>
            <a:r>
              <a:rPr lang="en-US" sz="1000" kern="1200" dirty="0" smtClean="0">
                <a:solidFill>
                  <a:schemeClr val="tx1"/>
                </a:solidFill>
                <a:latin typeface="Arial" charset="0"/>
                <a:ea typeface="Arial" charset="0"/>
                <a:cs typeface="Arial" charset="0"/>
              </a:rPr>
              <a:t>By default PowerPoint inserts a lot of space between a bullet</a:t>
            </a:r>
            <a:r>
              <a:rPr lang="en-US" sz="1000" kern="1200" baseline="0" dirty="0" smtClean="0">
                <a:solidFill>
                  <a:schemeClr val="tx1"/>
                </a:solidFill>
                <a:latin typeface="Arial" charset="0"/>
                <a:ea typeface="Arial" charset="0"/>
                <a:cs typeface="Arial" charset="0"/>
              </a:rPr>
              <a:t> and the text. This is not an optimal look. To refine this look, from the Format menu, select ”Paragraph”. In the Indentation section select ”Hanging” under the ”Special” dropdown menu. You can experiment a bit with the values </a:t>
            </a:r>
            <a:r>
              <a:rPr lang="en-US" sz="1000" i="0" kern="1200" baseline="0" dirty="0" smtClean="0">
                <a:solidFill>
                  <a:schemeClr val="tx1"/>
                </a:solidFill>
                <a:latin typeface="Arial" charset="0"/>
                <a:ea typeface="Arial" charset="0"/>
                <a:cs typeface="Arial" charset="0"/>
              </a:rPr>
              <a:t>for </a:t>
            </a:r>
            <a:r>
              <a:rPr lang="en-US" sz="1000" kern="1200" baseline="0" dirty="0" smtClean="0">
                <a:solidFill>
                  <a:schemeClr val="tx1"/>
                </a:solidFill>
                <a:latin typeface="Arial" charset="0"/>
                <a:ea typeface="Arial" charset="0"/>
                <a:cs typeface="Arial" charset="0"/>
              </a:rPr>
              <a:t>”</a:t>
            </a:r>
            <a:r>
              <a:rPr lang="en-US" sz="1000" i="0" kern="1200" baseline="0" dirty="0" smtClean="0">
                <a:solidFill>
                  <a:schemeClr val="tx1"/>
                </a:solidFill>
                <a:latin typeface="Arial" charset="0"/>
                <a:ea typeface="Arial" charset="0"/>
                <a:cs typeface="Arial" charset="0"/>
              </a:rPr>
              <a:t>Before Text:</a:t>
            </a:r>
            <a:r>
              <a:rPr lang="en-US" sz="1000" kern="1200" baseline="0" dirty="0" smtClean="0">
                <a:solidFill>
                  <a:schemeClr val="tx1"/>
                </a:solidFill>
                <a:latin typeface="Arial" charset="0"/>
                <a:ea typeface="Arial" charset="0"/>
                <a:cs typeface="Arial" charset="0"/>
              </a:rPr>
              <a:t>”</a:t>
            </a:r>
            <a:r>
              <a:rPr lang="en-US" sz="1000" i="0" kern="1200" baseline="0" dirty="0" smtClean="0">
                <a:solidFill>
                  <a:schemeClr val="tx1"/>
                </a:solidFill>
                <a:latin typeface="Arial" charset="0"/>
                <a:ea typeface="Arial" charset="0"/>
                <a:cs typeface="Arial" charset="0"/>
              </a:rPr>
              <a:t> </a:t>
            </a:r>
            <a:r>
              <a:rPr lang="en-US" sz="1000" kern="1200" baseline="0" dirty="0" smtClean="0">
                <a:solidFill>
                  <a:schemeClr val="tx1"/>
                </a:solidFill>
                <a:latin typeface="Arial" charset="0"/>
                <a:ea typeface="Arial" charset="0"/>
                <a:cs typeface="Arial" charset="0"/>
              </a:rPr>
              <a:t>and ”By:” to see what looks best in your particular case but a good default to start with is:</a:t>
            </a:r>
            <a:br>
              <a:rPr lang="en-US" sz="1000" kern="1200" baseline="0" dirty="0" smtClean="0">
                <a:solidFill>
                  <a:schemeClr val="tx1"/>
                </a:solidFill>
                <a:latin typeface="Arial" charset="0"/>
                <a:ea typeface="Arial" charset="0"/>
                <a:cs typeface="Arial" charset="0"/>
              </a:rPr>
            </a:br>
            <a:r>
              <a:rPr lang="en-US" sz="1000" b="0" kern="1200" baseline="0" dirty="0" smtClean="0">
                <a:solidFill>
                  <a:schemeClr val="tx1"/>
                </a:solidFill>
                <a:latin typeface="Arial" charset="0"/>
                <a:ea typeface="Arial" charset="0"/>
                <a:cs typeface="Arial" charset="0"/>
              </a:rPr>
              <a:t>Before Text: </a:t>
            </a:r>
            <a:r>
              <a:rPr lang="en-US" sz="1000" kern="1200" baseline="0" dirty="0" smtClean="0">
                <a:solidFill>
                  <a:schemeClr val="tx1"/>
                </a:solidFill>
                <a:latin typeface="Arial" charset="0"/>
                <a:ea typeface="Arial" charset="0"/>
                <a:cs typeface="Arial" charset="0"/>
              </a:rPr>
              <a:t>0.19”</a:t>
            </a:r>
            <a:br>
              <a:rPr lang="en-US" sz="1000" kern="1200" baseline="0" dirty="0" smtClean="0">
                <a:solidFill>
                  <a:schemeClr val="tx1"/>
                </a:solidFill>
                <a:latin typeface="Arial" charset="0"/>
                <a:ea typeface="Arial" charset="0"/>
                <a:cs typeface="Arial" charset="0"/>
              </a:rPr>
            </a:br>
            <a:r>
              <a:rPr lang="en-US" sz="1000" b="0" kern="1200" baseline="0" dirty="0" smtClean="0">
                <a:solidFill>
                  <a:schemeClr val="tx1"/>
                </a:solidFill>
                <a:latin typeface="Arial" charset="0"/>
                <a:ea typeface="Arial" charset="0"/>
                <a:cs typeface="Arial" charset="0"/>
              </a:rPr>
              <a:t>By: </a:t>
            </a:r>
            <a:r>
              <a:rPr lang="en-US" sz="1000" kern="1200" baseline="0" dirty="0" smtClean="0">
                <a:solidFill>
                  <a:schemeClr val="tx1"/>
                </a:solidFill>
                <a:latin typeface="Arial" charset="0"/>
                <a:ea typeface="Arial" charset="0"/>
                <a:cs typeface="Arial" charset="0"/>
              </a:rPr>
              <a:t>0.19”</a:t>
            </a:r>
            <a:endParaRPr lang="en-US" sz="1000" kern="1200" dirty="0" smtClean="0">
              <a:solidFill>
                <a:schemeClr val="tx1"/>
              </a:solidFill>
              <a:latin typeface="Arial" charset="0"/>
              <a:ea typeface="Arial" charset="0"/>
              <a:cs typeface="Arial" charset="0"/>
            </a:endParaRPr>
          </a:p>
          <a:p>
            <a:pPr marL="0" indent="0">
              <a:buClr>
                <a:schemeClr val="accent1"/>
              </a:buClr>
              <a:buNone/>
            </a:pPr>
            <a:endParaRPr lang="en-US" sz="1200" dirty="0" smtClean="0">
              <a:latin typeface="Arial" charset="0"/>
              <a:ea typeface="Arial" charset="0"/>
              <a:cs typeface="Arial" charset="0"/>
            </a:endParaRPr>
          </a:p>
          <a:p>
            <a:pPr marL="349250" indent="-349250">
              <a:buClr>
                <a:schemeClr val="accent1"/>
              </a:buClr>
              <a:buNone/>
            </a:pPr>
            <a:r>
              <a:rPr lang="en-US" sz="1500" b="1" dirty="0" smtClean="0">
                <a:solidFill>
                  <a:srgbClr val="650066"/>
                </a:solidFill>
                <a:latin typeface="Arial" charset="0"/>
                <a:ea typeface="Arial" charset="0"/>
                <a:cs typeface="Arial" charset="0"/>
              </a:rPr>
              <a:t>Reducing file size: </a:t>
            </a:r>
          </a:p>
          <a:p>
            <a:pPr marL="171450" indent="-171450" algn="l" defTabSz="914400" rtl="0" eaLnBrk="1" latinLnBrk="0" hangingPunct="1">
              <a:lnSpc>
                <a:spcPct val="100000"/>
              </a:lnSpc>
              <a:spcBef>
                <a:spcPts val="1000"/>
              </a:spcBef>
              <a:buClr>
                <a:schemeClr val="accent1"/>
              </a:buClr>
              <a:buSzPct val="100000"/>
              <a:buFontTx/>
              <a:buBlip>
                <a:blip r:embed="rId2"/>
              </a:buBlip>
              <a:tabLst/>
            </a:pPr>
            <a:r>
              <a:rPr lang="en-US" sz="1000" kern="1200" dirty="0" smtClean="0">
                <a:solidFill>
                  <a:schemeClr val="tx1"/>
                </a:solidFill>
                <a:latin typeface="Arial" charset="0"/>
                <a:ea typeface="Arial" charset="0"/>
                <a:cs typeface="Arial" charset="0"/>
              </a:rPr>
              <a:t>From the </a:t>
            </a:r>
            <a:r>
              <a:rPr lang="en-US" sz="1000" kern="1200" dirty="0">
                <a:solidFill>
                  <a:schemeClr val="tx1"/>
                </a:solidFill>
                <a:latin typeface="Arial" charset="0"/>
                <a:ea typeface="Arial" charset="0"/>
                <a:cs typeface="Arial" charset="0"/>
              </a:rPr>
              <a:t>File </a:t>
            </a:r>
            <a:r>
              <a:rPr lang="en-US" sz="1000" kern="1200" dirty="0" smtClean="0">
                <a:solidFill>
                  <a:schemeClr val="tx1"/>
                </a:solidFill>
                <a:latin typeface="Arial" charset="0"/>
                <a:ea typeface="Arial" charset="0"/>
                <a:cs typeface="Arial" charset="0"/>
              </a:rPr>
              <a:t>menu, </a:t>
            </a:r>
            <a:r>
              <a:rPr lang="en-US" sz="1000" kern="1200" dirty="0">
                <a:solidFill>
                  <a:schemeClr val="tx1"/>
                </a:solidFill>
                <a:latin typeface="Arial" charset="0"/>
                <a:ea typeface="Arial" charset="0"/>
                <a:cs typeface="Arial" charset="0"/>
              </a:rPr>
              <a:t>select </a:t>
            </a:r>
            <a:r>
              <a:rPr lang="en-US" sz="1000" kern="1200" dirty="0" smtClean="0">
                <a:solidFill>
                  <a:schemeClr val="tx1"/>
                </a:solidFill>
                <a:latin typeface="Arial" charset="0"/>
                <a:ea typeface="Arial" charset="0"/>
                <a:cs typeface="Arial" charset="0"/>
              </a:rPr>
              <a:t>“Reduce </a:t>
            </a:r>
            <a:r>
              <a:rPr lang="en-US" sz="1000" kern="1200" dirty="0">
                <a:solidFill>
                  <a:schemeClr val="tx1"/>
                </a:solidFill>
                <a:latin typeface="Arial" charset="0"/>
                <a:ea typeface="Arial" charset="0"/>
                <a:cs typeface="Arial" charset="0"/>
              </a:rPr>
              <a:t>File </a:t>
            </a:r>
            <a:r>
              <a:rPr lang="en-US" sz="1000" kern="1200" dirty="0" smtClean="0">
                <a:solidFill>
                  <a:schemeClr val="tx1"/>
                </a:solidFill>
                <a:latin typeface="Arial" charset="0"/>
                <a:ea typeface="Arial" charset="0"/>
                <a:cs typeface="Arial" charset="0"/>
              </a:rPr>
              <a:t>Size.”</a:t>
            </a:r>
            <a:r>
              <a:rPr lang="en-US" sz="1000" kern="1200" baseline="0" dirty="0" smtClean="0">
                <a:solidFill>
                  <a:schemeClr val="tx1"/>
                </a:solidFill>
                <a:latin typeface="Arial" charset="0"/>
                <a:ea typeface="Arial" charset="0"/>
                <a:cs typeface="Arial" charset="0"/>
              </a:rPr>
              <a:t> </a:t>
            </a:r>
            <a:r>
              <a:rPr lang="en-US" sz="1000" kern="1200" dirty="0" smtClean="0">
                <a:solidFill>
                  <a:schemeClr val="tx1"/>
                </a:solidFill>
                <a:latin typeface="Arial" charset="0"/>
                <a:ea typeface="Arial" charset="0"/>
                <a:cs typeface="Arial" charset="0"/>
              </a:rPr>
              <a:t>Choose </a:t>
            </a:r>
            <a:r>
              <a:rPr lang="en-US" sz="1000" kern="1200" dirty="0">
                <a:solidFill>
                  <a:schemeClr val="tx1"/>
                </a:solidFill>
                <a:latin typeface="Arial" charset="0"/>
                <a:ea typeface="Arial" charset="0"/>
                <a:cs typeface="Arial" charset="0"/>
              </a:rPr>
              <a:t>the desired picture quality </a:t>
            </a:r>
            <a:r>
              <a:rPr lang="en-US" sz="1000" kern="1200" dirty="0" smtClean="0">
                <a:solidFill>
                  <a:schemeClr val="tx1"/>
                </a:solidFill>
                <a:latin typeface="Arial" charset="0"/>
                <a:ea typeface="Arial" charset="0"/>
                <a:cs typeface="Arial" charset="0"/>
              </a:rPr>
              <a:t>(</a:t>
            </a:r>
            <a:r>
              <a:rPr lang="en-US" sz="1000" kern="1200" dirty="0">
                <a:solidFill>
                  <a:schemeClr val="tx1"/>
                </a:solidFill>
                <a:latin typeface="Arial" charset="0"/>
                <a:ea typeface="Arial" charset="0"/>
                <a:cs typeface="Arial" charset="0"/>
              </a:rPr>
              <a:t>220 for print, </a:t>
            </a:r>
            <a:r>
              <a:rPr lang="en-US" sz="1000" kern="1200" dirty="0" smtClean="0">
                <a:solidFill>
                  <a:schemeClr val="tx1"/>
                </a:solidFill>
                <a:latin typeface="Arial" charset="0"/>
                <a:ea typeface="Arial" charset="0"/>
                <a:cs typeface="Arial" charset="0"/>
              </a:rPr>
              <a:t>150 </a:t>
            </a:r>
            <a:r>
              <a:rPr lang="en-US" sz="1000" kern="1200" dirty="0">
                <a:solidFill>
                  <a:schemeClr val="tx1"/>
                </a:solidFill>
                <a:latin typeface="Arial" charset="0"/>
                <a:ea typeface="Arial" charset="0"/>
                <a:cs typeface="Arial" charset="0"/>
              </a:rPr>
              <a:t>for on </a:t>
            </a:r>
            <a:r>
              <a:rPr lang="en-US" sz="1000" kern="1200" dirty="0" smtClean="0">
                <a:solidFill>
                  <a:schemeClr val="tx1"/>
                </a:solidFill>
                <a:latin typeface="Arial" charset="0"/>
                <a:ea typeface="Arial" charset="0"/>
                <a:cs typeface="Arial" charset="0"/>
              </a:rPr>
              <a:t>screen)</a:t>
            </a:r>
            <a:r>
              <a:rPr lang="en-US" sz="1000" kern="1200" baseline="0" dirty="0" smtClean="0">
                <a:solidFill>
                  <a:schemeClr val="tx1"/>
                </a:solidFill>
                <a:latin typeface="Arial" charset="0"/>
                <a:ea typeface="Arial" charset="0"/>
                <a:cs typeface="Arial" charset="0"/>
              </a:rPr>
              <a:t>. </a:t>
            </a:r>
            <a:r>
              <a:rPr lang="en-US" sz="1000" kern="1200" dirty="0" smtClean="0">
                <a:solidFill>
                  <a:schemeClr val="tx1"/>
                </a:solidFill>
                <a:latin typeface="Arial" charset="0"/>
                <a:ea typeface="Arial" charset="0"/>
                <a:cs typeface="Arial" charset="0"/>
              </a:rPr>
              <a:t>Uncheck the Crop Picture option </a:t>
            </a:r>
            <a:r>
              <a:rPr lang="en-US" sz="1000" kern="1200" dirty="0">
                <a:solidFill>
                  <a:schemeClr val="tx1"/>
                </a:solidFill>
                <a:latin typeface="Arial" charset="0"/>
                <a:ea typeface="Arial" charset="0"/>
                <a:cs typeface="Arial" charset="0"/>
              </a:rPr>
              <a:t>if you want to </a:t>
            </a:r>
            <a:r>
              <a:rPr lang="en-US" sz="1000" kern="1200" dirty="0" smtClean="0">
                <a:solidFill>
                  <a:schemeClr val="tx1"/>
                </a:solidFill>
                <a:latin typeface="Arial" charset="0"/>
                <a:ea typeface="Arial" charset="0"/>
                <a:cs typeface="Arial" charset="0"/>
              </a:rPr>
              <a:t>preserve full </a:t>
            </a:r>
            <a:r>
              <a:rPr lang="en-US" sz="1000" kern="1200" dirty="0">
                <a:solidFill>
                  <a:schemeClr val="tx1"/>
                </a:solidFill>
                <a:latin typeface="Arial" charset="0"/>
                <a:ea typeface="Arial" charset="0"/>
                <a:cs typeface="Arial" charset="0"/>
              </a:rPr>
              <a:t>photos for future </a:t>
            </a:r>
            <a:r>
              <a:rPr lang="en-US" sz="1000" kern="1200" dirty="0" smtClean="0">
                <a:solidFill>
                  <a:schemeClr val="tx1"/>
                </a:solidFill>
                <a:latin typeface="Arial" charset="0"/>
                <a:ea typeface="Arial" charset="0"/>
                <a:cs typeface="Arial" charset="0"/>
              </a:rPr>
              <a:t>editing.</a:t>
            </a:r>
            <a:endParaRPr lang="en-US" sz="1000" kern="1200" dirty="0">
              <a:solidFill>
                <a:schemeClr val="tx1"/>
              </a:solidFill>
              <a:latin typeface="Arial" charset="0"/>
              <a:ea typeface="Arial" charset="0"/>
              <a:cs typeface="Arial" charset="0"/>
            </a:endParaRPr>
          </a:p>
          <a:p>
            <a:pPr marL="171450" indent="-171450" algn="l" defTabSz="914400" rtl="0" eaLnBrk="1" latinLnBrk="0" hangingPunct="1">
              <a:lnSpc>
                <a:spcPct val="100000"/>
              </a:lnSpc>
              <a:spcBef>
                <a:spcPts val="1000"/>
              </a:spcBef>
              <a:buClr>
                <a:schemeClr val="accent1"/>
              </a:buClr>
              <a:buSzPct val="100000"/>
              <a:buFontTx/>
              <a:buBlip>
                <a:blip r:embed="rId2"/>
              </a:buBlip>
              <a:tabLst/>
            </a:pPr>
            <a:r>
              <a:rPr lang="en-US" sz="1000" kern="1200" dirty="0" smtClean="0">
                <a:solidFill>
                  <a:schemeClr val="tx1"/>
                </a:solidFill>
                <a:latin typeface="Arial" charset="0"/>
                <a:ea typeface="Arial" charset="0"/>
                <a:cs typeface="Arial" charset="0"/>
              </a:rPr>
              <a:t>Resave your file. </a:t>
            </a:r>
          </a:p>
          <a:p>
            <a:pPr marL="0" marR="0" indent="0" algn="l" defTabSz="914400" rtl="0" eaLnBrk="1" fontAlgn="auto" latinLnBrk="0" hangingPunct="1">
              <a:lnSpc>
                <a:spcPct val="100000"/>
              </a:lnSpc>
              <a:spcBef>
                <a:spcPts val="1000"/>
              </a:spcBef>
              <a:spcAft>
                <a:spcPts val="0"/>
              </a:spcAft>
              <a:buClr>
                <a:srgbClr val="6226A7"/>
              </a:buClr>
              <a:buSzPct val="100000"/>
              <a:buFont typeface="Arial" charset="0"/>
              <a:buNone/>
              <a:tabLst/>
              <a:defRPr/>
            </a:pPr>
            <a:endParaRPr lang="en-US" sz="1500" b="1" dirty="0" smtClean="0">
              <a:latin typeface="Arial" charset="0"/>
              <a:ea typeface="Arial" charset="0"/>
              <a:cs typeface="Arial" charset="0"/>
            </a:endParaRPr>
          </a:p>
          <a:p>
            <a:pPr marL="171450" indent="-171450" algn="l" defTabSz="914400" rtl="0" eaLnBrk="1" latinLnBrk="0" hangingPunct="1">
              <a:lnSpc>
                <a:spcPct val="100000"/>
              </a:lnSpc>
              <a:spcBef>
                <a:spcPts val="1000"/>
              </a:spcBef>
              <a:buClr>
                <a:srgbClr val="6226A7"/>
              </a:buClr>
              <a:buSzPct val="100000"/>
              <a:buFontTx/>
              <a:buBlip>
                <a:blip r:embed="rId2"/>
              </a:buBlip>
              <a:tabLst/>
            </a:pPr>
            <a:endParaRPr lang="en-US" sz="1200" kern="1200" dirty="0" smtClean="0">
              <a:solidFill>
                <a:schemeClr val="tx1"/>
              </a:solidFill>
              <a:latin typeface="Arial" charset="0"/>
              <a:ea typeface="Arial" charset="0"/>
              <a:cs typeface="Arial" charset="0"/>
            </a:endParaRPr>
          </a:p>
        </p:txBody>
      </p:sp>
      <p:cxnSp>
        <p:nvCxnSpPr>
          <p:cNvPr id="12" name="Straight Connector 11"/>
          <p:cNvCxnSpPr/>
          <p:nvPr userDrawn="1"/>
        </p:nvCxnSpPr>
        <p:spPr>
          <a:xfrm>
            <a:off x="5696156" y="1004592"/>
            <a:ext cx="0" cy="4814461"/>
          </a:xfrm>
          <a:prstGeom prst="line">
            <a:avLst/>
          </a:prstGeom>
          <a:ln>
            <a:prstDash val="dot"/>
          </a:ln>
        </p:spPr>
        <p:style>
          <a:lnRef idx="2">
            <a:schemeClr val="accent1"/>
          </a:lnRef>
          <a:fillRef idx="0">
            <a:schemeClr val="accent1"/>
          </a:fillRef>
          <a:effectRef idx="1">
            <a:schemeClr val="accent1"/>
          </a:effectRef>
          <a:fontRef idx="minor">
            <a:schemeClr val="tx1"/>
          </a:fontRef>
        </p:style>
      </p:cxnSp>
      <p:sp>
        <p:nvSpPr>
          <p:cNvPr id="13" name="Text Placeholder 2"/>
          <p:cNvSpPr>
            <a:spLocks noGrp="1"/>
          </p:cNvSpPr>
          <p:nvPr userDrawn="1"/>
        </p:nvSpPr>
        <p:spPr>
          <a:xfrm>
            <a:off x="753505" y="1103756"/>
            <a:ext cx="4488472" cy="4710516"/>
          </a:xfrm>
          <a:prstGeom prst="rect">
            <a:avLst/>
          </a:prstGeom>
        </p:spPr>
        <p:txBody>
          <a:bodyPr>
            <a:noAutofit/>
          </a:bodyPr>
          <a:lstStyle>
            <a:lvl1pPr marL="171450" indent="-171450" algn="l" defTabSz="914400" rtl="0" eaLnBrk="1" latinLnBrk="0" hangingPunct="1">
              <a:lnSpc>
                <a:spcPct val="100000"/>
              </a:lnSpc>
              <a:spcBef>
                <a:spcPts val="1000"/>
              </a:spcBef>
              <a:buClr>
                <a:srgbClr val="CA1C29"/>
              </a:buClr>
              <a:buSzPct val="100000"/>
              <a:buFont typeface="Courier New" charset="0"/>
              <a:buChar char="o"/>
              <a:tabLst/>
              <a:defRPr sz="1400" kern="1200">
                <a:solidFill>
                  <a:schemeClr val="tx1"/>
                </a:solidFill>
                <a:latin typeface="Lato" charset="0"/>
                <a:ea typeface="Lato" charset="0"/>
                <a:cs typeface="Lato" charset="0"/>
              </a:defRPr>
            </a:lvl1pPr>
            <a:lvl2pPr marL="574675" indent="-117475" algn="l" defTabSz="914400" rtl="0" eaLnBrk="1" latinLnBrk="0" hangingPunct="1">
              <a:lnSpc>
                <a:spcPct val="100000"/>
              </a:lnSpc>
              <a:spcBef>
                <a:spcPts val="500"/>
              </a:spcBef>
              <a:buClr>
                <a:srgbClr val="DF202D"/>
              </a:buClr>
              <a:buFont typeface="Wingdings" charset="2"/>
              <a:buChar char="§"/>
              <a:tabLst/>
              <a:defRPr sz="1400" kern="1200">
                <a:solidFill>
                  <a:schemeClr val="tx1"/>
                </a:solidFill>
                <a:latin typeface="Lato" charset="0"/>
                <a:ea typeface="Lato" charset="0"/>
                <a:cs typeface="Lato" charset="0"/>
              </a:defRPr>
            </a:lvl2pPr>
            <a:lvl3pPr marL="1085850" indent="-171450" algn="l" defTabSz="914400" rtl="0" eaLnBrk="1" latinLnBrk="0" hangingPunct="1">
              <a:lnSpc>
                <a:spcPct val="100000"/>
              </a:lnSpc>
              <a:spcBef>
                <a:spcPts val="500"/>
              </a:spcBef>
              <a:buClr>
                <a:srgbClr val="DF202D"/>
              </a:buClr>
              <a:buFont typeface=".HelveticaNeueDeskInterface-Regular" charset="-120"/>
              <a:buChar char="–"/>
              <a:tabLst/>
              <a:defRPr sz="1400" kern="1200" baseline="0">
                <a:solidFill>
                  <a:schemeClr val="tx1"/>
                </a:solidFill>
                <a:latin typeface="Lato" charset="0"/>
                <a:ea typeface="Lato" charset="0"/>
                <a:cs typeface="Lato" charset="0"/>
              </a:defRPr>
            </a:lvl3pPr>
            <a:lvl4pPr marL="1497013" indent="-125413" algn="l" defTabSz="914400" rtl="0" eaLnBrk="1" latinLnBrk="0" hangingPunct="1">
              <a:lnSpc>
                <a:spcPct val="100000"/>
              </a:lnSpc>
              <a:spcBef>
                <a:spcPts val="500"/>
              </a:spcBef>
              <a:buSzPct val="100000"/>
              <a:buFontTx/>
              <a:buBlip>
                <a:blip r:embed="rId3"/>
              </a:buBlip>
              <a:tabLst/>
              <a:defRPr sz="1400" kern="1200" baseline="0">
                <a:solidFill>
                  <a:schemeClr val="tx1"/>
                </a:solidFill>
                <a:latin typeface="Lato" charset="0"/>
                <a:ea typeface="Lato" charset="0"/>
                <a:cs typeface="Lato" charset="0"/>
              </a:defRPr>
            </a:lvl4pPr>
            <a:lvl5pPr marL="1946275" indent="-117475" algn="l" defTabSz="914400" rtl="0" eaLnBrk="1" latinLnBrk="0" hangingPunct="1">
              <a:lnSpc>
                <a:spcPct val="100000"/>
              </a:lnSpc>
              <a:spcBef>
                <a:spcPts val="500"/>
              </a:spcBef>
              <a:buClr>
                <a:srgbClr val="CA1C29"/>
              </a:buClr>
              <a:buFont typeface="Arial"/>
              <a:buChar char="•"/>
              <a:tabLst/>
              <a:defRPr sz="1400" kern="1200" baseline="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500" b="1" dirty="0" smtClean="0">
                <a:solidFill>
                  <a:schemeClr val="accent1"/>
                </a:solidFill>
                <a:latin typeface="Arial" charset="0"/>
                <a:ea typeface="Arial" charset="0"/>
                <a:cs typeface="Arial" charset="0"/>
              </a:rPr>
              <a:t>Getting Started</a:t>
            </a:r>
            <a:r>
              <a:rPr lang="en-US" sz="1500" b="1" baseline="0" dirty="0" smtClean="0">
                <a:solidFill>
                  <a:schemeClr val="accent1"/>
                </a:solidFill>
                <a:latin typeface="Arial" charset="0"/>
                <a:ea typeface="Arial" charset="0"/>
                <a:cs typeface="Arial" charset="0"/>
              </a:rPr>
              <a:t>:</a:t>
            </a:r>
            <a:endParaRPr lang="en-US" sz="1500" b="1" dirty="0" smtClean="0">
              <a:solidFill>
                <a:schemeClr val="accent1"/>
              </a:solidFill>
              <a:latin typeface="Arial" charset="0"/>
              <a:ea typeface="Arial" charset="0"/>
              <a:cs typeface="Arial" charset="0"/>
            </a:endParaRPr>
          </a:p>
          <a:p>
            <a:pPr marL="171450" indent="-171450">
              <a:buClr>
                <a:srgbClr val="6226A7"/>
              </a:buClr>
              <a:buFontTx/>
              <a:buBlip>
                <a:blip r:embed="rId2"/>
              </a:buBlip>
            </a:pPr>
            <a:r>
              <a:rPr lang="en-US" sz="1000" dirty="0" smtClean="0">
                <a:latin typeface="Arial" charset="0"/>
                <a:ea typeface="Arial" charset="0"/>
                <a:cs typeface="Arial" charset="0"/>
              </a:rPr>
              <a:t>Open the template file. </a:t>
            </a:r>
            <a:r>
              <a:rPr lang="en-US" sz="1000" b="1" dirty="0" smtClean="0">
                <a:latin typeface="Arial" charset="0"/>
                <a:ea typeface="Arial" charset="0"/>
                <a:cs typeface="Arial" charset="0"/>
              </a:rPr>
              <a:t>Be sure the </a:t>
            </a:r>
            <a:r>
              <a:rPr lang="en-US" sz="1000" b="1" baseline="0" dirty="0" smtClean="0">
                <a:latin typeface="Arial" charset="0"/>
                <a:ea typeface="Arial" charset="0"/>
                <a:cs typeface="Arial" charset="0"/>
              </a:rPr>
              <a:t>file format is PowerPoint Presentation (.</a:t>
            </a:r>
            <a:r>
              <a:rPr lang="en-US" sz="1000" b="1" baseline="0" dirty="0" err="1" smtClean="0">
                <a:latin typeface="Arial" charset="0"/>
                <a:ea typeface="Arial" charset="0"/>
                <a:cs typeface="Arial" charset="0"/>
              </a:rPr>
              <a:t>pptx</a:t>
            </a:r>
            <a:r>
              <a:rPr lang="en-US" sz="1000" b="1" baseline="0" dirty="0" smtClean="0">
                <a:latin typeface="Arial" charset="0"/>
                <a:ea typeface="Arial" charset="0"/>
                <a:cs typeface="Arial" charset="0"/>
              </a:rPr>
              <a:t>).</a:t>
            </a:r>
            <a:endParaRPr lang="en-US" sz="1000" b="1" dirty="0" smtClean="0">
              <a:latin typeface="Arial" charset="0"/>
              <a:ea typeface="Arial" charset="0"/>
              <a:cs typeface="Arial" charset="0"/>
            </a:endParaRPr>
          </a:p>
          <a:p>
            <a:pPr marL="171450" indent="-171450">
              <a:buClr>
                <a:srgbClr val="6226A7"/>
              </a:buClr>
              <a:buFontTx/>
              <a:buBlip>
                <a:blip r:embed="rId2"/>
              </a:buBlip>
            </a:pPr>
            <a:r>
              <a:rPr lang="en-US" sz="1000" dirty="0" smtClean="0">
                <a:latin typeface="Arial" charset="0"/>
                <a:ea typeface="Arial" charset="0"/>
                <a:cs typeface="Arial" charset="0"/>
              </a:rPr>
              <a:t>Immediately after opening, navigate to the file menu, select “Save As”, and then save the presentation with an appropriate file name. This insures the original</a:t>
            </a:r>
            <a:r>
              <a:rPr lang="en-US" sz="1000" baseline="0" dirty="0" smtClean="0">
                <a:latin typeface="Arial" charset="0"/>
                <a:ea typeface="Arial" charset="0"/>
                <a:cs typeface="Arial" charset="0"/>
              </a:rPr>
              <a:t> </a:t>
            </a:r>
            <a:r>
              <a:rPr lang="en-US" sz="1000" dirty="0" smtClean="0">
                <a:latin typeface="Arial" charset="0"/>
                <a:ea typeface="Arial" charset="0"/>
                <a:cs typeface="Arial" charset="0"/>
              </a:rPr>
              <a:t>template file will not be changed. </a:t>
            </a:r>
          </a:p>
          <a:p>
            <a:pPr marL="0" indent="0">
              <a:buNone/>
            </a:pPr>
            <a:r>
              <a:rPr lang="en-US" sz="1500" b="1" dirty="0" smtClean="0">
                <a:solidFill>
                  <a:srgbClr val="650066"/>
                </a:solidFill>
                <a:latin typeface="Arial" charset="0"/>
                <a:ea typeface="Arial" charset="0"/>
                <a:cs typeface="Arial" charset="0"/>
              </a:rPr>
              <a:t>Placing </a:t>
            </a:r>
            <a:r>
              <a:rPr lang="en-US" sz="1500" b="1" dirty="0">
                <a:solidFill>
                  <a:srgbClr val="650066"/>
                </a:solidFill>
                <a:latin typeface="Arial" charset="0"/>
                <a:ea typeface="Arial" charset="0"/>
                <a:cs typeface="Arial" charset="0"/>
              </a:rPr>
              <a:t>images into placeholder </a:t>
            </a:r>
            <a:r>
              <a:rPr lang="en-US" sz="1500" b="1" dirty="0" smtClean="0">
                <a:solidFill>
                  <a:srgbClr val="650066"/>
                </a:solidFill>
                <a:latin typeface="Arial" charset="0"/>
                <a:ea typeface="Arial" charset="0"/>
                <a:cs typeface="Arial" charset="0"/>
              </a:rPr>
              <a:t>boxes:</a:t>
            </a:r>
            <a:endParaRPr lang="en-US" sz="1500" b="1" dirty="0">
              <a:solidFill>
                <a:srgbClr val="650066"/>
              </a:solidFill>
              <a:latin typeface="Arial" charset="0"/>
              <a:ea typeface="Arial" charset="0"/>
              <a:cs typeface="Arial" charset="0"/>
            </a:endParaRPr>
          </a:p>
          <a:p>
            <a:pPr marL="171450" indent="-171450" algn="l" defTabSz="914400" rtl="0" eaLnBrk="1" latinLnBrk="0" hangingPunct="1">
              <a:lnSpc>
                <a:spcPct val="100000"/>
              </a:lnSpc>
              <a:spcBef>
                <a:spcPts val="1000"/>
              </a:spcBef>
              <a:buClr>
                <a:srgbClr val="6226A7"/>
              </a:buClr>
              <a:buSzPct val="100000"/>
              <a:buFontTx/>
              <a:buBlip>
                <a:blip r:embed="rId2"/>
              </a:buBlip>
              <a:tabLst/>
            </a:pPr>
            <a:r>
              <a:rPr lang="en-US" sz="1000" kern="1200" dirty="0" smtClean="0">
                <a:solidFill>
                  <a:schemeClr val="tx1"/>
                </a:solidFill>
                <a:latin typeface="Arial" charset="0"/>
                <a:ea typeface="Arial" charset="0"/>
                <a:cs typeface="Arial" charset="0"/>
              </a:rPr>
              <a:t>Save </a:t>
            </a:r>
            <a:r>
              <a:rPr lang="en-US" sz="1000" kern="1200" dirty="0">
                <a:solidFill>
                  <a:schemeClr val="tx1"/>
                </a:solidFill>
                <a:latin typeface="Arial" charset="0"/>
                <a:ea typeface="Arial" charset="0"/>
                <a:cs typeface="Arial" charset="0"/>
              </a:rPr>
              <a:t>the photo you would like to insert to your </a:t>
            </a:r>
            <a:r>
              <a:rPr lang="en-US" sz="1000" kern="1200" dirty="0" smtClean="0">
                <a:solidFill>
                  <a:schemeClr val="tx1"/>
                </a:solidFill>
                <a:latin typeface="Arial" charset="0"/>
                <a:ea typeface="Arial" charset="0"/>
                <a:cs typeface="Arial" charset="0"/>
              </a:rPr>
              <a:t>desktop.</a:t>
            </a:r>
          </a:p>
          <a:p>
            <a:pPr marL="171450" indent="-171450" algn="l" defTabSz="914400" rtl="0" eaLnBrk="1" latinLnBrk="0" hangingPunct="1">
              <a:lnSpc>
                <a:spcPct val="100000"/>
              </a:lnSpc>
              <a:spcBef>
                <a:spcPts val="1000"/>
              </a:spcBef>
              <a:buClr>
                <a:srgbClr val="6226A7"/>
              </a:buClr>
              <a:buSzPct val="100000"/>
              <a:buFontTx/>
              <a:buBlip>
                <a:blip r:embed="rId2"/>
              </a:buBlip>
              <a:tabLst/>
            </a:pPr>
            <a:r>
              <a:rPr lang="en-US" sz="1000" kern="1200" dirty="0" smtClean="0">
                <a:solidFill>
                  <a:schemeClr val="tx1"/>
                </a:solidFill>
                <a:latin typeface="Arial" charset="0"/>
                <a:ea typeface="Arial" charset="0"/>
                <a:cs typeface="Arial" charset="0"/>
              </a:rPr>
              <a:t>Once </a:t>
            </a:r>
            <a:r>
              <a:rPr lang="en-US" sz="1000" kern="1200" dirty="0">
                <a:solidFill>
                  <a:schemeClr val="tx1"/>
                </a:solidFill>
                <a:latin typeface="Arial" charset="0"/>
                <a:ea typeface="Arial" charset="0"/>
                <a:cs typeface="Arial" charset="0"/>
              </a:rPr>
              <a:t>saved, click and drag the photo to </a:t>
            </a:r>
            <a:r>
              <a:rPr lang="en-US" sz="1000" kern="1200" dirty="0" smtClean="0">
                <a:solidFill>
                  <a:schemeClr val="tx1"/>
                </a:solidFill>
                <a:latin typeface="Arial" charset="0"/>
                <a:ea typeface="Arial" charset="0"/>
                <a:cs typeface="Arial" charset="0"/>
              </a:rPr>
              <a:t>the photo placeholder box.</a:t>
            </a:r>
          </a:p>
          <a:p>
            <a:pPr marL="171450" indent="-171450" algn="l" defTabSz="914400" rtl="0" eaLnBrk="1" latinLnBrk="0" hangingPunct="1">
              <a:lnSpc>
                <a:spcPct val="100000"/>
              </a:lnSpc>
              <a:spcBef>
                <a:spcPts val="1000"/>
              </a:spcBef>
              <a:buClr>
                <a:srgbClr val="6226A7"/>
              </a:buClr>
              <a:buSzPct val="100000"/>
              <a:buFontTx/>
              <a:buBlip>
                <a:blip r:embed="rId2"/>
              </a:buBlip>
              <a:tabLst/>
            </a:pPr>
            <a:r>
              <a:rPr lang="en-US" sz="1000" kern="1200" dirty="0" smtClean="0">
                <a:solidFill>
                  <a:schemeClr val="tx1"/>
                </a:solidFill>
                <a:latin typeface="Arial" charset="0"/>
                <a:ea typeface="Arial" charset="0"/>
                <a:cs typeface="Arial" charset="0"/>
              </a:rPr>
              <a:t>When </a:t>
            </a:r>
            <a:r>
              <a:rPr lang="en-US" sz="1000" kern="1200" dirty="0">
                <a:solidFill>
                  <a:schemeClr val="tx1"/>
                </a:solidFill>
                <a:latin typeface="Arial" charset="0"/>
                <a:ea typeface="Arial" charset="0"/>
                <a:cs typeface="Arial" charset="0"/>
              </a:rPr>
              <a:t>Inserting </a:t>
            </a:r>
            <a:r>
              <a:rPr lang="en-US" sz="1000" kern="1200" dirty="0" smtClean="0">
                <a:solidFill>
                  <a:schemeClr val="tx1"/>
                </a:solidFill>
                <a:latin typeface="Arial" charset="0"/>
                <a:ea typeface="Arial" charset="0"/>
                <a:cs typeface="Arial" charset="0"/>
              </a:rPr>
              <a:t>pictures </a:t>
            </a:r>
            <a:r>
              <a:rPr lang="en-US" sz="1000" kern="1200" dirty="0">
                <a:solidFill>
                  <a:schemeClr val="tx1"/>
                </a:solidFill>
                <a:latin typeface="Arial" charset="0"/>
                <a:ea typeface="Arial" charset="0"/>
                <a:cs typeface="Arial" charset="0"/>
              </a:rPr>
              <a:t>in placeholder boxes, </a:t>
            </a:r>
            <a:r>
              <a:rPr lang="en-US" sz="1000" kern="1200" dirty="0" smtClean="0">
                <a:solidFill>
                  <a:schemeClr val="tx1"/>
                </a:solidFill>
                <a:latin typeface="Arial" charset="0"/>
                <a:ea typeface="Arial" charset="0"/>
                <a:cs typeface="Arial" charset="0"/>
              </a:rPr>
              <a:t>PowerPoint will </a:t>
            </a:r>
            <a:r>
              <a:rPr lang="en-US" sz="1000" kern="1200" dirty="0">
                <a:solidFill>
                  <a:schemeClr val="tx1"/>
                </a:solidFill>
                <a:latin typeface="Arial" charset="0"/>
                <a:ea typeface="Arial" charset="0"/>
                <a:cs typeface="Arial" charset="0"/>
              </a:rPr>
              <a:t>sometimes auto crop the image to fit the </a:t>
            </a:r>
            <a:r>
              <a:rPr lang="en-US" sz="1000" kern="1200" dirty="0" smtClean="0">
                <a:solidFill>
                  <a:schemeClr val="tx1"/>
                </a:solidFill>
                <a:latin typeface="Arial" charset="0"/>
                <a:ea typeface="Arial" charset="0"/>
                <a:cs typeface="Arial" charset="0"/>
              </a:rPr>
              <a:t>box.</a:t>
            </a:r>
            <a:r>
              <a:rPr lang="en-US" sz="1000" kern="1200" dirty="0">
                <a:solidFill>
                  <a:schemeClr val="tx1"/>
                </a:solidFill>
                <a:latin typeface="Arial" charset="0"/>
                <a:ea typeface="Arial" charset="0"/>
                <a:cs typeface="Arial" charset="0"/>
              </a:rPr>
              <a:t> </a:t>
            </a:r>
            <a:r>
              <a:rPr lang="en-US" sz="1000" kern="1200" dirty="0" smtClean="0">
                <a:solidFill>
                  <a:schemeClr val="tx1"/>
                </a:solidFill>
                <a:latin typeface="Arial" charset="0"/>
                <a:ea typeface="Arial" charset="0"/>
                <a:cs typeface="Arial" charset="0"/>
              </a:rPr>
              <a:t>If </a:t>
            </a:r>
            <a:r>
              <a:rPr lang="en-US" sz="1000" kern="1200" dirty="0">
                <a:solidFill>
                  <a:schemeClr val="tx1"/>
                </a:solidFill>
                <a:latin typeface="Arial" charset="0"/>
                <a:ea typeface="Arial" charset="0"/>
                <a:cs typeface="Arial" charset="0"/>
              </a:rPr>
              <a:t>this happens, simply choose </a:t>
            </a:r>
            <a:r>
              <a:rPr lang="en-US" sz="1000" kern="1200" dirty="0" smtClean="0">
                <a:solidFill>
                  <a:schemeClr val="tx1"/>
                </a:solidFill>
                <a:latin typeface="Arial" charset="0"/>
                <a:ea typeface="Arial" charset="0"/>
                <a:cs typeface="Arial" charset="0"/>
              </a:rPr>
              <a:t>the crop </a:t>
            </a:r>
            <a:r>
              <a:rPr lang="en-US" sz="1000" kern="1200" dirty="0">
                <a:solidFill>
                  <a:schemeClr val="tx1"/>
                </a:solidFill>
                <a:latin typeface="Arial" charset="0"/>
                <a:ea typeface="Arial" charset="0"/>
                <a:cs typeface="Arial" charset="0"/>
              </a:rPr>
              <a:t>image option </a:t>
            </a:r>
            <a:r>
              <a:rPr lang="en-US" sz="1000" kern="1200" dirty="0" smtClean="0">
                <a:solidFill>
                  <a:schemeClr val="tx1"/>
                </a:solidFill>
                <a:latin typeface="Arial" charset="0"/>
                <a:ea typeface="Arial" charset="0"/>
                <a:cs typeface="Arial" charset="0"/>
              </a:rPr>
              <a:t>from </a:t>
            </a:r>
            <a:r>
              <a:rPr lang="en-US" sz="1000" kern="1200" dirty="0">
                <a:solidFill>
                  <a:schemeClr val="tx1"/>
                </a:solidFill>
                <a:latin typeface="Arial" charset="0"/>
                <a:ea typeface="Arial" charset="0"/>
                <a:cs typeface="Arial" charset="0"/>
              </a:rPr>
              <a:t>the </a:t>
            </a:r>
            <a:r>
              <a:rPr lang="en-US" sz="1000" kern="1200" dirty="0" smtClean="0">
                <a:solidFill>
                  <a:schemeClr val="tx1"/>
                </a:solidFill>
                <a:latin typeface="Arial" charset="0"/>
                <a:ea typeface="Arial" charset="0"/>
                <a:cs typeface="Arial" charset="0"/>
              </a:rPr>
              <a:t>Format Tab and </a:t>
            </a:r>
            <a:r>
              <a:rPr lang="en-US" sz="1000" kern="1200" dirty="0">
                <a:solidFill>
                  <a:schemeClr val="tx1"/>
                </a:solidFill>
                <a:latin typeface="Arial" charset="0"/>
                <a:ea typeface="Arial" charset="0"/>
                <a:cs typeface="Arial" charset="0"/>
              </a:rPr>
              <a:t>adjust </a:t>
            </a:r>
            <a:r>
              <a:rPr lang="en-US" sz="1000" kern="1200" dirty="0" smtClean="0">
                <a:solidFill>
                  <a:schemeClr val="tx1"/>
                </a:solidFill>
                <a:latin typeface="Arial" charset="0"/>
                <a:ea typeface="Arial" charset="0"/>
                <a:cs typeface="Arial" charset="0"/>
              </a:rPr>
              <a:t>accordingly.</a:t>
            </a:r>
          </a:p>
          <a:p>
            <a:pPr marL="0" marR="0" indent="0" algn="l" defTabSz="914400" rtl="0" eaLnBrk="1" fontAlgn="auto" latinLnBrk="0" hangingPunct="1">
              <a:lnSpc>
                <a:spcPct val="100000"/>
              </a:lnSpc>
              <a:spcBef>
                <a:spcPts val="1000"/>
              </a:spcBef>
              <a:spcAft>
                <a:spcPts val="0"/>
              </a:spcAft>
              <a:buClr>
                <a:srgbClr val="6226A7"/>
              </a:buClr>
              <a:buSzPct val="100000"/>
              <a:buFont typeface="Courier New" charset="0"/>
              <a:buNone/>
              <a:tabLst/>
              <a:defRPr/>
            </a:pPr>
            <a:r>
              <a:rPr lang="en-US" sz="1500" b="1" dirty="0" smtClean="0">
                <a:solidFill>
                  <a:srgbClr val="650066"/>
                </a:solidFill>
                <a:latin typeface="Arial" charset="0"/>
                <a:ea typeface="Arial" charset="0"/>
                <a:cs typeface="Arial" charset="0"/>
              </a:rPr>
              <a:t>Adding/removing a </a:t>
            </a:r>
            <a:r>
              <a:rPr lang="en-US" sz="1500" b="1" baseline="0" dirty="0" smtClean="0">
                <a:solidFill>
                  <a:srgbClr val="650066"/>
                </a:solidFill>
                <a:latin typeface="Arial" charset="0"/>
                <a:ea typeface="Arial" charset="0"/>
                <a:cs typeface="Arial" charset="0"/>
              </a:rPr>
              <a:t>title and date to the footer:</a:t>
            </a:r>
          </a:p>
          <a:p>
            <a:pPr marL="171450" marR="0" indent="-171450" algn="l" defTabSz="914400" rtl="0" eaLnBrk="1" fontAlgn="auto" latinLnBrk="0" hangingPunct="1">
              <a:lnSpc>
                <a:spcPct val="100000"/>
              </a:lnSpc>
              <a:spcBef>
                <a:spcPts val="1000"/>
              </a:spcBef>
              <a:spcAft>
                <a:spcPts val="0"/>
              </a:spcAft>
              <a:buClr>
                <a:srgbClr val="6226A7"/>
              </a:buClr>
              <a:buSzPct val="100000"/>
              <a:buFontTx/>
              <a:buBlip>
                <a:blip r:embed="rId2"/>
              </a:buBlip>
              <a:tabLst/>
              <a:defRPr/>
            </a:pPr>
            <a:r>
              <a:rPr lang="en-US" sz="1000" kern="1200" dirty="0" smtClean="0">
                <a:solidFill>
                  <a:schemeClr val="tx1"/>
                </a:solidFill>
                <a:latin typeface="Arial" charset="0"/>
                <a:ea typeface="Arial" charset="0"/>
                <a:cs typeface="Arial" charset="0"/>
              </a:rPr>
              <a:t>From the View menu,</a:t>
            </a:r>
            <a:r>
              <a:rPr lang="en-US" sz="1000" kern="1200" baseline="0" dirty="0" smtClean="0">
                <a:solidFill>
                  <a:schemeClr val="tx1"/>
                </a:solidFill>
                <a:latin typeface="Arial" charset="0"/>
                <a:ea typeface="Arial" charset="0"/>
                <a:cs typeface="Arial" charset="0"/>
              </a:rPr>
              <a:t> </a:t>
            </a:r>
            <a:r>
              <a:rPr lang="en-US" sz="1000" kern="1200" dirty="0" smtClean="0">
                <a:solidFill>
                  <a:schemeClr val="tx1"/>
                </a:solidFill>
                <a:latin typeface="Arial" charset="0"/>
                <a:ea typeface="Arial" charset="0"/>
                <a:cs typeface="Arial" charset="0"/>
              </a:rPr>
              <a:t>select Master &gt; Slide Master. </a:t>
            </a:r>
          </a:p>
          <a:p>
            <a:pPr marL="171450" marR="0" indent="-171450" algn="l" defTabSz="914400" rtl="0" eaLnBrk="1" fontAlgn="auto" latinLnBrk="0" hangingPunct="1">
              <a:lnSpc>
                <a:spcPct val="100000"/>
              </a:lnSpc>
              <a:spcBef>
                <a:spcPts val="1000"/>
              </a:spcBef>
              <a:spcAft>
                <a:spcPts val="0"/>
              </a:spcAft>
              <a:buClr>
                <a:srgbClr val="6226A7"/>
              </a:buClr>
              <a:buSzPct val="100000"/>
              <a:buFontTx/>
              <a:buBlip>
                <a:blip r:embed="rId2"/>
              </a:buBlip>
              <a:tabLst/>
              <a:defRPr/>
            </a:pPr>
            <a:r>
              <a:rPr lang="en-US" sz="1000" kern="1200" baseline="0" dirty="0" smtClean="0">
                <a:solidFill>
                  <a:schemeClr val="tx1"/>
                </a:solidFill>
                <a:latin typeface="Arial" charset="0"/>
                <a:ea typeface="Arial" charset="0"/>
                <a:cs typeface="Arial" charset="0"/>
              </a:rPr>
              <a:t>On the first master (the larger one), edit the text box in the lower left-hand corner to include your presentation title. </a:t>
            </a:r>
          </a:p>
          <a:p>
            <a:pPr marL="171450" marR="0" indent="-171450" algn="l" defTabSz="914400" rtl="0" eaLnBrk="1" fontAlgn="auto" latinLnBrk="0" hangingPunct="1">
              <a:lnSpc>
                <a:spcPct val="100000"/>
              </a:lnSpc>
              <a:spcBef>
                <a:spcPts val="1000"/>
              </a:spcBef>
              <a:spcAft>
                <a:spcPts val="0"/>
              </a:spcAft>
              <a:buClr>
                <a:srgbClr val="6226A7"/>
              </a:buClr>
              <a:buSzPct val="100000"/>
              <a:buFontTx/>
              <a:buBlip>
                <a:blip r:embed="rId2"/>
              </a:buBlip>
              <a:tabLst/>
              <a:defRPr/>
            </a:pPr>
            <a:r>
              <a:rPr lang="en-US" sz="1000" kern="1200" baseline="0" dirty="0" smtClean="0">
                <a:solidFill>
                  <a:schemeClr val="tx1"/>
                </a:solidFill>
                <a:latin typeface="Arial" charset="0"/>
                <a:ea typeface="Arial" charset="0"/>
                <a:cs typeface="Arial" charset="0"/>
              </a:rPr>
              <a:t>By default, your slides will display the date and slide number in the lower right-hand corner. If you do not wish to have one or both of these in your deck, edit the text in the lower right-hand corner as you wish</a:t>
            </a:r>
            <a:r>
              <a:rPr lang="en-US" sz="1200" b="0" i="1" kern="1200" baseline="0" dirty="0" smtClean="0">
                <a:solidFill>
                  <a:schemeClr val="tx1"/>
                </a:solidFill>
                <a:latin typeface="Arial" charset="0"/>
                <a:ea typeface="Arial" charset="0"/>
                <a:cs typeface="Arial" charset="0"/>
              </a:rPr>
              <a:t>.</a:t>
            </a:r>
            <a:endParaRPr lang="en-US" sz="1200" b="0" kern="1200" dirty="0" smtClean="0">
              <a:solidFill>
                <a:schemeClr val="tx1"/>
              </a:solidFill>
              <a:latin typeface="Arial" charset="0"/>
              <a:ea typeface="Arial" charset="0"/>
              <a:cs typeface="Arial" charset="0"/>
            </a:endParaRPr>
          </a:p>
        </p:txBody>
      </p:sp>
      <p:sp>
        <p:nvSpPr>
          <p:cNvPr id="16" name="TextBox 15"/>
          <p:cNvSpPr txBox="1"/>
          <p:nvPr userDrawn="1"/>
        </p:nvSpPr>
        <p:spPr>
          <a:xfrm>
            <a:off x="824567" y="331704"/>
            <a:ext cx="8217833" cy="630942"/>
          </a:xfrm>
          <a:prstGeom prst="rect">
            <a:avLst/>
          </a:prstGeom>
          <a:noFill/>
        </p:spPr>
        <p:txBody>
          <a:bodyPr wrap="square" rtlCol="0">
            <a:spAutoFit/>
          </a:bodyPr>
          <a:lstStyle/>
          <a:p>
            <a:r>
              <a:rPr lang="en-US" sz="3500" dirty="0" smtClean="0">
                <a:solidFill>
                  <a:schemeClr val="tx2"/>
                </a:solidFill>
                <a:latin typeface="Arial"/>
                <a:cs typeface="Arial"/>
              </a:rPr>
              <a:t>Welcome</a:t>
            </a:r>
            <a:r>
              <a:rPr lang="en-US" sz="3500" baseline="0" dirty="0" smtClean="0">
                <a:solidFill>
                  <a:schemeClr val="tx2"/>
                </a:solidFill>
                <a:latin typeface="Arial"/>
                <a:cs typeface="Arial"/>
              </a:rPr>
              <a:t> to the PHP Template</a:t>
            </a:r>
            <a:endParaRPr lang="en-US" sz="3500" dirty="0">
              <a:solidFill>
                <a:schemeClr val="tx2"/>
              </a:solidFill>
              <a:latin typeface="Arial"/>
              <a:cs typeface="Arial"/>
            </a:endParaRPr>
          </a:p>
        </p:txBody>
      </p:sp>
    </p:spTree>
    <p:extLst>
      <p:ext uri="{BB962C8B-B14F-4D97-AF65-F5344CB8AC3E}">
        <p14:creationId xmlns:p14="http://schemas.microsoft.com/office/powerpoint/2010/main" val="39967544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mplate help">
    <p:spTree>
      <p:nvGrpSpPr>
        <p:cNvPr id="1" name=""/>
        <p:cNvGrpSpPr/>
        <p:nvPr/>
      </p:nvGrpSpPr>
      <p:grpSpPr>
        <a:xfrm>
          <a:off x="0" y="0"/>
          <a:ext cx="0" cy="0"/>
          <a:chOff x="0" y="0"/>
          <a:chExt cx="0" cy="0"/>
        </a:xfrm>
      </p:grpSpPr>
      <p:sp>
        <p:nvSpPr>
          <p:cNvPr id="3" name="Text Placeholder 2"/>
          <p:cNvSpPr>
            <a:spLocks noGrp="1"/>
          </p:cNvSpPr>
          <p:nvPr userDrawn="1"/>
        </p:nvSpPr>
        <p:spPr>
          <a:xfrm>
            <a:off x="771706" y="1093515"/>
            <a:ext cx="4488472" cy="4710516"/>
          </a:xfrm>
          <a:prstGeom prst="rect">
            <a:avLst/>
          </a:prstGeom>
        </p:spPr>
        <p:txBody>
          <a:bodyPr>
            <a:noAutofit/>
          </a:bodyPr>
          <a:lstStyle>
            <a:lvl1pPr marL="171450" indent="-171450" algn="l" defTabSz="914400" rtl="0" eaLnBrk="1" latinLnBrk="0" hangingPunct="1">
              <a:lnSpc>
                <a:spcPct val="100000"/>
              </a:lnSpc>
              <a:spcBef>
                <a:spcPts val="1000"/>
              </a:spcBef>
              <a:buClr>
                <a:srgbClr val="CA1C29"/>
              </a:buClr>
              <a:buSzPct val="100000"/>
              <a:buFont typeface="Courier New" charset="0"/>
              <a:buChar char="o"/>
              <a:tabLst/>
              <a:defRPr sz="1400" kern="1200">
                <a:solidFill>
                  <a:schemeClr val="tx1"/>
                </a:solidFill>
                <a:latin typeface="Lato" charset="0"/>
                <a:ea typeface="Lato" charset="0"/>
                <a:cs typeface="Lato" charset="0"/>
              </a:defRPr>
            </a:lvl1pPr>
            <a:lvl2pPr marL="574675" indent="-117475" algn="l" defTabSz="914400" rtl="0" eaLnBrk="1" latinLnBrk="0" hangingPunct="1">
              <a:lnSpc>
                <a:spcPct val="100000"/>
              </a:lnSpc>
              <a:spcBef>
                <a:spcPts val="500"/>
              </a:spcBef>
              <a:buClr>
                <a:srgbClr val="DF202D"/>
              </a:buClr>
              <a:buFont typeface="Wingdings" charset="2"/>
              <a:buChar char="§"/>
              <a:tabLst/>
              <a:defRPr sz="1400" kern="1200">
                <a:solidFill>
                  <a:schemeClr val="tx1"/>
                </a:solidFill>
                <a:latin typeface="Lato" charset="0"/>
                <a:ea typeface="Lato" charset="0"/>
                <a:cs typeface="Lato" charset="0"/>
              </a:defRPr>
            </a:lvl2pPr>
            <a:lvl3pPr marL="1085850" indent="-171450" algn="l" defTabSz="914400" rtl="0" eaLnBrk="1" latinLnBrk="0" hangingPunct="1">
              <a:lnSpc>
                <a:spcPct val="100000"/>
              </a:lnSpc>
              <a:spcBef>
                <a:spcPts val="500"/>
              </a:spcBef>
              <a:buClr>
                <a:srgbClr val="DF202D"/>
              </a:buClr>
              <a:buFont typeface=".HelveticaNeueDeskInterface-Regular" charset="-120"/>
              <a:buChar char="–"/>
              <a:tabLst/>
              <a:defRPr sz="1400" kern="1200" baseline="0">
                <a:solidFill>
                  <a:schemeClr val="tx1"/>
                </a:solidFill>
                <a:latin typeface="Lato" charset="0"/>
                <a:ea typeface="Lato" charset="0"/>
                <a:cs typeface="Lato" charset="0"/>
              </a:defRPr>
            </a:lvl3pPr>
            <a:lvl4pPr marL="1497013" indent="-125413" algn="l" defTabSz="914400" rtl="0" eaLnBrk="1" latinLnBrk="0" hangingPunct="1">
              <a:lnSpc>
                <a:spcPct val="100000"/>
              </a:lnSpc>
              <a:spcBef>
                <a:spcPts val="500"/>
              </a:spcBef>
              <a:buSzPct val="100000"/>
              <a:buFontTx/>
              <a:buBlip>
                <a:blip r:embed="rId2"/>
              </a:buBlip>
              <a:tabLst/>
              <a:defRPr sz="1400" kern="1200" baseline="0">
                <a:solidFill>
                  <a:schemeClr val="tx1"/>
                </a:solidFill>
                <a:latin typeface="Lato" charset="0"/>
                <a:ea typeface="Lato" charset="0"/>
                <a:cs typeface="Lato" charset="0"/>
              </a:defRPr>
            </a:lvl4pPr>
            <a:lvl5pPr marL="1946275" indent="-117475" algn="l" defTabSz="914400" rtl="0" eaLnBrk="1" latinLnBrk="0" hangingPunct="1">
              <a:lnSpc>
                <a:spcPct val="100000"/>
              </a:lnSpc>
              <a:spcBef>
                <a:spcPts val="500"/>
              </a:spcBef>
              <a:buClr>
                <a:srgbClr val="CA1C29"/>
              </a:buClr>
              <a:buFont typeface="Arial"/>
              <a:buChar char="•"/>
              <a:tabLst/>
              <a:defRPr sz="1400" kern="1200" baseline="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500" b="1" dirty="0" smtClean="0">
                <a:solidFill>
                  <a:schemeClr val="accent1"/>
                </a:solidFill>
                <a:latin typeface="Arial" charset="0"/>
                <a:ea typeface="Arial" charset="0"/>
                <a:cs typeface="Arial" charset="0"/>
              </a:rPr>
              <a:t>Some general tips</a:t>
            </a:r>
            <a:r>
              <a:rPr lang="en-US" sz="1500" b="1" baseline="0" dirty="0" smtClean="0">
                <a:solidFill>
                  <a:schemeClr val="accent1"/>
                </a:solidFill>
                <a:latin typeface="Arial" charset="0"/>
                <a:ea typeface="Arial" charset="0"/>
                <a:cs typeface="Arial" charset="0"/>
              </a:rPr>
              <a:t>:</a:t>
            </a:r>
            <a:endParaRPr lang="en-US" sz="1500" b="1" dirty="0" smtClean="0">
              <a:solidFill>
                <a:schemeClr val="accent1"/>
              </a:solidFill>
              <a:latin typeface="Arial" charset="0"/>
              <a:ea typeface="Arial" charset="0"/>
              <a:cs typeface="Arial" charset="0"/>
            </a:endParaRPr>
          </a:p>
          <a:p>
            <a:pPr marL="155448" indent="-171450">
              <a:buClr>
                <a:schemeClr val="accent1"/>
              </a:buClr>
              <a:buFontTx/>
              <a:buBlip>
                <a:blip r:embed="rId3"/>
              </a:buBlip>
            </a:pPr>
            <a:r>
              <a:rPr lang="en-US" sz="1000" dirty="0" smtClean="0">
                <a:latin typeface="Arial" charset="0"/>
                <a:ea typeface="Arial" charset="0"/>
                <a:cs typeface="Arial" charset="0"/>
              </a:rPr>
              <a:t>Hold down the Shift key when resizing to prevent items</a:t>
            </a:r>
            <a:r>
              <a:rPr lang="en-US" sz="1000" baseline="0" dirty="0" smtClean="0">
                <a:latin typeface="Arial" charset="0"/>
                <a:ea typeface="Arial" charset="0"/>
                <a:cs typeface="Arial" charset="0"/>
              </a:rPr>
              <a:t> </a:t>
            </a:r>
            <a:r>
              <a:rPr lang="en-US" sz="1000" dirty="0" smtClean="0">
                <a:latin typeface="Arial" charset="0"/>
                <a:ea typeface="Arial" charset="0"/>
                <a:cs typeface="Arial" charset="0"/>
              </a:rPr>
              <a:t>from being skewed. </a:t>
            </a:r>
          </a:p>
          <a:p>
            <a:pPr marL="155448" indent="-171450">
              <a:buClr>
                <a:schemeClr val="accent1"/>
              </a:buClr>
              <a:buFontTx/>
              <a:buBlip>
                <a:blip r:embed="rId3"/>
              </a:buBlip>
            </a:pPr>
            <a:r>
              <a:rPr lang="en-US" sz="1000" dirty="0" smtClean="0">
                <a:latin typeface="Arial" charset="0"/>
                <a:ea typeface="Arial" charset="0"/>
                <a:cs typeface="Arial" charset="0"/>
              </a:rPr>
              <a:t>Don’t complicate things: the simpler, the better. </a:t>
            </a:r>
          </a:p>
          <a:p>
            <a:pPr marL="155448" indent="-171450">
              <a:buClr>
                <a:schemeClr val="accent1"/>
              </a:buClr>
              <a:buFontTx/>
              <a:buBlip>
                <a:blip r:embed="rId3"/>
              </a:buBlip>
            </a:pPr>
            <a:r>
              <a:rPr lang="en-US" sz="1000" dirty="0" smtClean="0">
                <a:latin typeface="Arial" charset="0"/>
                <a:ea typeface="Arial" charset="0"/>
                <a:cs typeface="Arial" charset="0"/>
              </a:rPr>
              <a:t>Use the Arrange tools to make sure the elements of your presentation are distributed equally and aligned appropriately. </a:t>
            </a:r>
          </a:p>
          <a:p>
            <a:pPr marL="155448" indent="-171450">
              <a:buClr>
                <a:schemeClr val="accent1"/>
              </a:buClr>
              <a:buFontTx/>
              <a:buBlip>
                <a:blip r:embed="rId3"/>
              </a:buBlip>
            </a:pPr>
            <a:r>
              <a:rPr lang="en-US" sz="1000" dirty="0" smtClean="0">
                <a:latin typeface="Arial" charset="0"/>
                <a:ea typeface="Arial" charset="0"/>
                <a:cs typeface="Arial" charset="0"/>
              </a:rPr>
              <a:t>Graphs, charts, and diagrams can add to the value of a presentation</a:t>
            </a:r>
            <a:br>
              <a:rPr lang="en-US" sz="1000" dirty="0" smtClean="0">
                <a:latin typeface="Arial" charset="0"/>
                <a:ea typeface="Arial" charset="0"/>
                <a:cs typeface="Arial" charset="0"/>
              </a:rPr>
            </a:br>
            <a:r>
              <a:rPr lang="en-US" sz="1000" dirty="0" smtClean="0">
                <a:latin typeface="Arial" charset="0"/>
                <a:ea typeface="Arial" charset="0"/>
                <a:cs typeface="Arial" charset="0"/>
              </a:rPr>
              <a:t>by simplifying data. </a:t>
            </a:r>
          </a:p>
          <a:p>
            <a:pPr marL="155448" indent="-171450">
              <a:buClr>
                <a:schemeClr val="accent1"/>
              </a:buClr>
              <a:buFontTx/>
              <a:buBlip>
                <a:blip r:embed="rId3"/>
              </a:buBlip>
            </a:pPr>
            <a:r>
              <a:rPr lang="en-US" sz="1000" dirty="0" smtClean="0">
                <a:latin typeface="Arial" charset="0"/>
                <a:ea typeface="Arial" charset="0"/>
                <a:cs typeface="Arial" charset="0"/>
              </a:rPr>
              <a:t>Color can be used to highlight the most important information or to</a:t>
            </a:r>
            <a:br>
              <a:rPr lang="en-US" sz="1000" dirty="0" smtClean="0">
                <a:latin typeface="Arial" charset="0"/>
                <a:ea typeface="Arial" charset="0"/>
                <a:cs typeface="Arial" charset="0"/>
              </a:rPr>
            </a:br>
            <a:r>
              <a:rPr lang="en-US" sz="1000" dirty="0" smtClean="0">
                <a:latin typeface="Arial" charset="0"/>
                <a:ea typeface="Arial" charset="0"/>
                <a:cs typeface="Arial" charset="0"/>
              </a:rPr>
              <a:t>contrast data points. </a:t>
            </a:r>
          </a:p>
          <a:p>
            <a:pPr marL="0" indent="0">
              <a:buClr>
                <a:schemeClr val="accent1"/>
              </a:buClr>
              <a:buNone/>
            </a:pPr>
            <a:r>
              <a:rPr lang="en-US" sz="1500" b="1" dirty="0" smtClean="0">
                <a:solidFill>
                  <a:srgbClr val="650066"/>
                </a:solidFill>
                <a:latin typeface="Arial" charset="0"/>
                <a:ea typeface="Arial" charset="0"/>
                <a:cs typeface="Arial" charset="0"/>
              </a:rPr>
              <a:t>How to use the Arrange tool:</a:t>
            </a:r>
          </a:p>
          <a:p>
            <a:pPr marL="171450" indent="-171450" algn="l" defTabSz="914400" rtl="0" eaLnBrk="1" latinLnBrk="0" hangingPunct="1">
              <a:lnSpc>
                <a:spcPct val="100000"/>
              </a:lnSpc>
              <a:spcBef>
                <a:spcPts val="1000"/>
              </a:spcBef>
              <a:buClr>
                <a:schemeClr val="accent1"/>
              </a:buClr>
              <a:buSzPct val="100000"/>
              <a:buFontTx/>
              <a:buBlip>
                <a:blip r:embed="rId3"/>
              </a:buBlip>
              <a:tabLst/>
            </a:pPr>
            <a:r>
              <a:rPr lang="en-US" sz="1000" kern="1200" dirty="0" smtClean="0">
                <a:solidFill>
                  <a:schemeClr val="tx1"/>
                </a:solidFill>
                <a:latin typeface="Arial" charset="0"/>
                <a:ea typeface="Arial" charset="0"/>
                <a:cs typeface="Arial" charset="0"/>
              </a:rPr>
              <a:t>Select the items you want to distribute or align, then click the Arrange button.</a:t>
            </a:r>
          </a:p>
          <a:p>
            <a:pPr marL="171450" indent="-171450" algn="l" defTabSz="914400" rtl="0" eaLnBrk="1" latinLnBrk="0" hangingPunct="1">
              <a:lnSpc>
                <a:spcPct val="100000"/>
              </a:lnSpc>
              <a:spcBef>
                <a:spcPts val="1000"/>
              </a:spcBef>
              <a:buClr>
                <a:schemeClr val="accent1"/>
              </a:buClr>
              <a:buSzPct val="100000"/>
              <a:buFontTx/>
              <a:buBlip>
                <a:blip r:embed="rId3"/>
              </a:buBlip>
              <a:tabLst/>
            </a:pPr>
            <a:r>
              <a:rPr lang="en-US" sz="1000" kern="1200" dirty="0" smtClean="0">
                <a:solidFill>
                  <a:schemeClr val="tx1"/>
                </a:solidFill>
                <a:latin typeface="Arial" charset="0"/>
                <a:ea typeface="Arial" charset="0"/>
                <a:cs typeface="Arial" charset="0"/>
              </a:rPr>
              <a:t>Scroll down to align or distribute, then select the appropriate action.</a:t>
            </a:r>
          </a:p>
          <a:p>
            <a:pPr marL="0" indent="0" algn="l" defTabSz="914400" rtl="0" eaLnBrk="1" latinLnBrk="0" hangingPunct="1">
              <a:lnSpc>
                <a:spcPct val="100000"/>
              </a:lnSpc>
              <a:spcBef>
                <a:spcPts val="1000"/>
              </a:spcBef>
              <a:buClr>
                <a:schemeClr val="accent1"/>
              </a:buClr>
              <a:buSzPct val="100000"/>
              <a:buNone/>
              <a:tabLst/>
            </a:pPr>
            <a:r>
              <a:rPr lang="en-US" sz="1500" b="1" kern="1200" dirty="0" smtClean="0">
                <a:solidFill>
                  <a:srgbClr val="650066"/>
                </a:solidFill>
                <a:latin typeface="Arial" charset="0"/>
                <a:ea typeface="Arial" charset="0"/>
                <a:cs typeface="Arial" charset="0"/>
              </a:rPr>
              <a:t>How to crop your</a:t>
            </a:r>
            <a:r>
              <a:rPr lang="en-US" sz="1500" b="1" kern="1200" baseline="0" dirty="0" smtClean="0">
                <a:solidFill>
                  <a:srgbClr val="650066"/>
                </a:solidFill>
                <a:latin typeface="Arial" charset="0"/>
                <a:ea typeface="Arial" charset="0"/>
                <a:cs typeface="Arial" charset="0"/>
              </a:rPr>
              <a:t> </a:t>
            </a:r>
            <a:r>
              <a:rPr lang="en-US" sz="1500" b="1" kern="1200" dirty="0" smtClean="0">
                <a:solidFill>
                  <a:srgbClr val="650066"/>
                </a:solidFill>
                <a:latin typeface="Arial" charset="0"/>
                <a:ea typeface="Arial" charset="0"/>
                <a:cs typeface="Arial" charset="0"/>
              </a:rPr>
              <a:t>photos: </a:t>
            </a:r>
          </a:p>
          <a:p>
            <a:pPr marL="171450" indent="-171450" algn="l" defTabSz="914400" rtl="0" eaLnBrk="1" latinLnBrk="0" hangingPunct="1">
              <a:lnSpc>
                <a:spcPct val="100000"/>
              </a:lnSpc>
              <a:spcBef>
                <a:spcPts val="1000"/>
              </a:spcBef>
              <a:buClr>
                <a:schemeClr val="accent1"/>
              </a:buClr>
              <a:buSzPct val="100000"/>
              <a:buFontTx/>
              <a:buBlip>
                <a:blip r:embed="rId3"/>
              </a:buBlip>
              <a:tabLst/>
            </a:pPr>
            <a:r>
              <a:rPr lang="en-US" sz="1000" kern="1200" dirty="0" smtClean="0">
                <a:solidFill>
                  <a:schemeClr val="tx1"/>
                </a:solidFill>
                <a:latin typeface="Arial" charset="0"/>
                <a:ea typeface="Arial" charset="0"/>
                <a:cs typeface="Arial" charset="0"/>
              </a:rPr>
              <a:t>Select the image you want to crop.</a:t>
            </a:r>
          </a:p>
          <a:p>
            <a:pPr marL="171450" indent="-171450" algn="l" defTabSz="914400" rtl="0" eaLnBrk="1" latinLnBrk="0" hangingPunct="1">
              <a:lnSpc>
                <a:spcPct val="100000"/>
              </a:lnSpc>
              <a:spcBef>
                <a:spcPts val="1000"/>
              </a:spcBef>
              <a:buClr>
                <a:schemeClr val="accent1"/>
              </a:buClr>
              <a:buSzPct val="100000"/>
              <a:buFontTx/>
              <a:buBlip>
                <a:blip r:embed="rId3"/>
              </a:buBlip>
              <a:tabLst/>
            </a:pPr>
            <a:r>
              <a:rPr lang="en-US" sz="1000" kern="1200" dirty="0" smtClean="0">
                <a:solidFill>
                  <a:schemeClr val="tx1"/>
                </a:solidFill>
                <a:latin typeface="Arial" charset="0"/>
                <a:ea typeface="Arial" charset="0"/>
                <a:cs typeface="Arial" charset="0"/>
              </a:rPr>
              <a:t>Click on the Format Picture tab,</a:t>
            </a:r>
            <a:r>
              <a:rPr lang="en-US" sz="1000" kern="1200" baseline="0" dirty="0" smtClean="0">
                <a:solidFill>
                  <a:schemeClr val="tx1"/>
                </a:solidFill>
                <a:latin typeface="Arial" charset="0"/>
                <a:ea typeface="Arial" charset="0"/>
                <a:cs typeface="Arial" charset="0"/>
              </a:rPr>
              <a:t> and s</a:t>
            </a:r>
            <a:r>
              <a:rPr lang="en-US" sz="1000" kern="1200" dirty="0" smtClean="0">
                <a:solidFill>
                  <a:schemeClr val="tx1"/>
                </a:solidFill>
                <a:latin typeface="Arial" charset="0"/>
                <a:ea typeface="Arial" charset="0"/>
                <a:cs typeface="Arial" charset="0"/>
              </a:rPr>
              <a:t>elect Crop.</a:t>
            </a:r>
          </a:p>
          <a:p>
            <a:pPr marL="171450" marR="0" indent="-171450" algn="l" defTabSz="914400" rtl="0" eaLnBrk="1" fontAlgn="auto" latinLnBrk="0" hangingPunct="1">
              <a:lnSpc>
                <a:spcPct val="100000"/>
              </a:lnSpc>
              <a:spcBef>
                <a:spcPts val="1000"/>
              </a:spcBef>
              <a:spcAft>
                <a:spcPts val="0"/>
              </a:spcAft>
              <a:buClr>
                <a:schemeClr val="accent1"/>
              </a:buClr>
              <a:buSzPct val="100000"/>
              <a:buFontTx/>
              <a:buBlip>
                <a:blip r:embed="rId3"/>
              </a:buBlip>
              <a:tabLst/>
              <a:defRPr/>
            </a:pPr>
            <a:r>
              <a:rPr lang="en-US" sz="1000" kern="1200" dirty="0" smtClean="0">
                <a:solidFill>
                  <a:schemeClr val="tx1"/>
                </a:solidFill>
                <a:latin typeface="Arial" charset="0"/>
                <a:ea typeface="Arial" charset="0"/>
                <a:cs typeface="Arial" charset="0"/>
              </a:rPr>
              <a:t>Use the bars on the sides to adjust accordingly. </a:t>
            </a:r>
          </a:p>
        </p:txBody>
      </p:sp>
      <p:sp>
        <p:nvSpPr>
          <p:cNvPr id="4" name="Text Placeholder 2"/>
          <p:cNvSpPr txBox="1">
            <a:spLocks/>
          </p:cNvSpPr>
          <p:nvPr userDrawn="1"/>
        </p:nvSpPr>
        <p:spPr>
          <a:xfrm>
            <a:off x="5999444" y="1093514"/>
            <a:ext cx="4739034" cy="4710517"/>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500" b="1" dirty="0" smtClean="0">
                <a:solidFill>
                  <a:srgbClr val="650066"/>
                </a:solidFill>
                <a:latin typeface="Arial" charset="0"/>
                <a:ea typeface="Arial" charset="0"/>
                <a:cs typeface="Arial" charset="0"/>
              </a:rPr>
              <a:t>Incorporating slides</a:t>
            </a:r>
            <a:r>
              <a:rPr lang="en-US" sz="1500" b="1" baseline="0" dirty="0" smtClean="0">
                <a:solidFill>
                  <a:srgbClr val="650066"/>
                </a:solidFill>
                <a:latin typeface="Arial" charset="0"/>
                <a:ea typeface="Arial" charset="0"/>
                <a:cs typeface="Arial" charset="0"/>
              </a:rPr>
              <a:t> from existing decks:</a:t>
            </a:r>
          </a:p>
          <a:p>
            <a:pPr marL="342900" indent="-342900">
              <a:buFontTx/>
              <a:buBlip>
                <a:blip r:embed="rId3"/>
              </a:buBlip>
            </a:pPr>
            <a:endParaRPr lang="en-US" sz="1000" kern="1200" dirty="0" smtClean="0">
              <a:solidFill>
                <a:schemeClr val="tx1"/>
              </a:solidFill>
              <a:latin typeface="Arial"/>
              <a:ea typeface="Arial" charset="0"/>
              <a:cs typeface="Arial"/>
            </a:endParaRPr>
          </a:p>
          <a:p>
            <a:pPr marL="155448" indent="-173736">
              <a:buFontTx/>
              <a:buBlip>
                <a:blip r:embed="rId3"/>
              </a:buBlip>
            </a:pPr>
            <a:r>
              <a:rPr lang="en-US" sz="1000" kern="1200" dirty="0" smtClean="0">
                <a:solidFill>
                  <a:schemeClr val="tx1"/>
                </a:solidFill>
                <a:latin typeface="Arial" charset="0"/>
                <a:ea typeface="Arial" charset="0"/>
                <a:cs typeface="Arial" charset="0"/>
              </a:rPr>
              <a:t>The simple rule is: Do not pull over an entire slide! This can, and more than likely will, cause major formatting issues.</a:t>
            </a:r>
          </a:p>
          <a:p>
            <a:pPr marL="155448" indent="-173736">
              <a:buFontTx/>
              <a:buBlip>
                <a:blip r:embed="rId3"/>
              </a:buBlip>
            </a:pPr>
            <a:endParaRPr lang="en-US" sz="1000" kern="1200" dirty="0" smtClean="0">
              <a:solidFill>
                <a:schemeClr val="tx1"/>
              </a:solidFill>
              <a:latin typeface="Arial" charset="0"/>
              <a:ea typeface="Arial" charset="0"/>
              <a:cs typeface="Arial" charset="0"/>
            </a:endParaRPr>
          </a:p>
          <a:p>
            <a:pPr marL="155448" indent="-173736">
              <a:buFontTx/>
              <a:buBlip>
                <a:blip r:embed="rId3"/>
              </a:buBlip>
            </a:pPr>
            <a:r>
              <a:rPr lang="en-US" sz="1000" kern="1200" dirty="0" smtClean="0">
                <a:solidFill>
                  <a:schemeClr val="tx1"/>
                </a:solidFill>
                <a:latin typeface="Arial" charset="0"/>
                <a:ea typeface="Arial" charset="0"/>
                <a:cs typeface="Arial" charset="0"/>
              </a:rPr>
              <a:t>The exception to this rule is if both decks use the exact same template. Be cautious, however; even though two decks may have similar looks, they might not use the same template.</a:t>
            </a:r>
          </a:p>
          <a:p>
            <a:pPr marL="155448" indent="-173736">
              <a:buFontTx/>
              <a:buBlip>
                <a:blip r:embed="rId3"/>
              </a:buBlip>
            </a:pPr>
            <a:endParaRPr lang="en-US" sz="1000" kern="1200" dirty="0" smtClean="0">
              <a:solidFill>
                <a:schemeClr val="tx1"/>
              </a:solidFill>
              <a:latin typeface="Arial" charset="0"/>
              <a:ea typeface="Arial" charset="0"/>
              <a:cs typeface="Arial" charset="0"/>
            </a:endParaRPr>
          </a:p>
          <a:p>
            <a:pPr marL="155448" indent="-173736">
              <a:buFontTx/>
              <a:buBlip>
                <a:blip r:embed="rId3"/>
              </a:buBlip>
            </a:pPr>
            <a:r>
              <a:rPr lang="en-US" sz="1000" kern="1200" dirty="0" smtClean="0">
                <a:solidFill>
                  <a:schemeClr val="tx1"/>
                </a:solidFill>
                <a:latin typeface="Arial" charset="0"/>
                <a:ea typeface="Arial" charset="0"/>
                <a:cs typeface="Arial" charset="0"/>
              </a:rPr>
              <a:t>The best way to ensure your content will be formatted correctly is to manually copy and paste each individual element into its respective placeholder from one deck to the other. </a:t>
            </a:r>
          </a:p>
          <a:p>
            <a:pPr marL="155448" indent="-173736">
              <a:buFontTx/>
              <a:buBlip>
                <a:blip r:embed="rId3"/>
              </a:buBlip>
            </a:pPr>
            <a:endParaRPr lang="en-US" sz="1000" kern="1200" dirty="0" smtClean="0">
              <a:solidFill>
                <a:schemeClr val="tx1"/>
              </a:solidFill>
              <a:latin typeface="Arial" charset="0"/>
              <a:ea typeface="Arial" charset="0"/>
              <a:cs typeface="Arial" charset="0"/>
            </a:endParaRPr>
          </a:p>
          <a:p>
            <a:pPr marL="155448" indent="-173736">
              <a:buFontTx/>
              <a:buBlip>
                <a:blip r:embed="rId3"/>
              </a:buBlip>
            </a:pPr>
            <a:r>
              <a:rPr lang="en-US" sz="1000" kern="1200" dirty="0" smtClean="0">
                <a:solidFill>
                  <a:schemeClr val="tx1"/>
                </a:solidFill>
                <a:latin typeface="Arial" charset="0"/>
                <a:ea typeface="Arial" charset="0"/>
                <a:cs typeface="Arial" charset="0"/>
              </a:rPr>
              <a:t>Photo placeholders work best when adding the original image to the placeholder. You cannot drag and drop images into a placeholder from an existing presentation.</a:t>
            </a:r>
          </a:p>
          <a:p>
            <a:pPr marL="155448" indent="-173736">
              <a:buFontTx/>
              <a:buBlip>
                <a:blip r:embed="rId3"/>
              </a:buBlip>
            </a:pPr>
            <a:endParaRPr lang="en-US" sz="1000" kern="1200" dirty="0" smtClean="0">
              <a:solidFill>
                <a:schemeClr val="tx1"/>
              </a:solidFill>
              <a:latin typeface="Arial" charset="0"/>
              <a:ea typeface="Arial" charset="0"/>
              <a:cs typeface="Arial" charset="0"/>
            </a:endParaRPr>
          </a:p>
          <a:p>
            <a:pPr marL="155448" indent="-173736">
              <a:buClr>
                <a:schemeClr val="accent1"/>
              </a:buClr>
              <a:buSzPct val="100000"/>
              <a:buFontTx/>
              <a:buBlip>
                <a:blip r:embed="rId3"/>
              </a:buBlip>
            </a:pPr>
            <a:r>
              <a:rPr lang="en-US" sz="1000" kern="1200" dirty="0" smtClean="0">
                <a:solidFill>
                  <a:schemeClr val="tx1"/>
                </a:solidFill>
                <a:latin typeface="Arial" charset="0"/>
                <a:ea typeface="Arial" charset="0"/>
                <a:cs typeface="Arial" charset="0"/>
              </a:rPr>
              <a:t>As you add the new items to your template’s placeholder, you may need to do some minor adjusting. While slightly more time consuming, this step will maintain consistency which results in a better product.</a:t>
            </a:r>
          </a:p>
          <a:p>
            <a:pPr marL="155448" marR="0" indent="-173736" algn="l" defTabSz="914400" rtl="0" eaLnBrk="1" fontAlgn="auto" latinLnBrk="0" hangingPunct="1">
              <a:lnSpc>
                <a:spcPct val="100000"/>
              </a:lnSpc>
              <a:spcBef>
                <a:spcPts val="1000"/>
              </a:spcBef>
              <a:spcAft>
                <a:spcPts val="0"/>
              </a:spcAft>
              <a:buClr>
                <a:srgbClr val="6226A7"/>
              </a:buClr>
              <a:buSzPct val="100000"/>
              <a:buFont typeface="Arial" charset="0"/>
              <a:buNone/>
              <a:tabLst/>
              <a:defRPr/>
            </a:pPr>
            <a:endParaRPr lang="en-US" sz="1000" kern="1200" dirty="0" smtClean="0">
              <a:solidFill>
                <a:schemeClr val="tx1"/>
              </a:solidFill>
              <a:latin typeface="Arial" charset="0"/>
              <a:ea typeface="Arial" charset="0"/>
              <a:cs typeface="Arial" charset="0"/>
            </a:endParaRPr>
          </a:p>
          <a:p>
            <a:pPr marL="171450" indent="-171450" algn="l" defTabSz="914400" rtl="0" eaLnBrk="1" latinLnBrk="0" hangingPunct="1">
              <a:lnSpc>
                <a:spcPct val="100000"/>
              </a:lnSpc>
              <a:spcBef>
                <a:spcPts val="1000"/>
              </a:spcBef>
              <a:buClr>
                <a:srgbClr val="6226A7"/>
              </a:buClr>
              <a:buSzPct val="100000"/>
              <a:buFontTx/>
              <a:buBlip>
                <a:blip r:embed="rId3"/>
              </a:buBlip>
              <a:tabLst/>
            </a:pPr>
            <a:endParaRPr lang="en-US" sz="1200" kern="1200" dirty="0" smtClean="0">
              <a:solidFill>
                <a:schemeClr val="tx1"/>
              </a:solidFill>
              <a:latin typeface="Arial" charset="0"/>
              <a:ea typeface="Arial" charset="0"/>
              <a:cs typeface="Arial" charset="0"/>
            </a:endParaRPr>
          </a:p>
        </p:txBody>
      </p:sp>
      <p:cxnSp>
        <p:nvCxnSpPr>
          <p:cNvPr id="12" name="Straight Connector 11"/>
          <p:cNvCxnSpPr/>
          <p:nvPr userDrawn="1"/>
        </p:nvCxnSpPr>
        <p:spPr>
          <a:xfrm>
            <a:off x="5696156" y="1004592"/>
            <a:ext cx="0" cy="4814461"/>
          </a:xfrm>
          <a:prstGeom prst="line">
            <a:avLst/>
          </a:prstGeom>
          <a:ln>
            <a:prstDash val="dot"/>
          </a:ln>
        </p:spPr>
        <p:style>
          <a:lnRef idx="2">
            <a:schemeClr val="accent1"/>
          </a:lnRef>
          <a:fillRef idx="0">
            <a:schemeClr val="accent1"/>
          </a:fillRef>
          <a:effectRef idx="1">
            <a:schemeClr val="accent1"/>
          </a:effectRef>
          <a:fontRef idx="minor">
            <a:schemeClr val="tx1"/>
          </a:fontRef>
        </p:style>
      </p:cxnSp>
      <p:sp>
        <p:nvSpPr>
          <p:cNvPr id="13" name="TextBox 12"/>
          <p:cNvSpPr txBox="1"/>
          <p:nvPr userDrawn="1"/>
        </p:nvSpPr>
        <p:spPr>
          <a:xfrm>
            <a:off x="824567" y="331704"/>
            <a:ext cx="5136965" cy="630942"/>
          </a:xfrm>
          <a:prstGeom prst="rect">
            <a:avLst/>
          </a:prstGeom>
          <a:noFill/>
        </p:spPr>
        <p:txBody>
          <a:bodyPr wrap="square" rtlCol="0">
            <a:spAutoFit/>
          </a:bodyPr>
          <a:lstStyle/>
          <a:p>
            <a:r>
              <a:rPr lang="en-US" sz="3500" dirty="0" smtClean="0">
                <a:solidFill>
                  <a:schemeClr val="tx2"/>
                </a:solidFill>
                <a:latin typeface="Arial"/>
                <a:cs typeface="Arial"/>
              </a:rPr>
              <a:t>Template Help</a:t>
            </a:r>
            <a:endParaRPr lang="en-US" sz="3500" dirty="0">
              <a:solidFill>
                <a:schemeClr val="tx2"/>
              </a:solidFill>
              <a:latin typeface="Arial"/>
              <a:cs typeface="Arial"/>
            </a:endParaRPr>
          </a:p>
        </p:txBody>
      </p:sp>
    </p:spTree>
    <p:extLst>
      <p:ext uri="{BB962C8B-B14F-4D97-AF65-F5344CB8AC3E}">
        <p14:creationId xmlns:p14="http://schemas.microsoft.com/office/powerpoint/2010/main" val="33847665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09600" y="6243638"/>
            <a:ext cx="2844800" cy="457200"/>
          </a:xfrm>
          <a:prstGeom prst="rect">
            <a:avLst/>
          </a:prstGeom>
          <a:ln/>
        </p:spPr>
        <p:txBody>
          <a:bodyPr/>
          <a:lstStyle>
            <a:lvl1pPr>
              <a:defRPr/>
            </a:lvl1pPr>
          </a:lstStyle>
          <a:p>
            <a:pPr>
              <a:defRPr/>
            </a:pPr>
            <a:endParaRPr lang="en-US" altLang="en-US"/>
          </a:p>
        </p:txBody>
      </p:sp>
      <p:sp>
        <p:nvSpPr>
          <p:cNvPr id="6" name="Footer Placeholder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ltLang="en-US"/>
          </a:p>
        </p:txBody>
      </p:sp>
      <p:sp>
        <p:nvSpPr>
          <p:cNvPr id="7" name="Slide Number Placeholder 6"/>
          <p:cNvSpPr>
            <a:spLocks noGrp="1" noChangeArrowheads="1"/>
          </p:cNvSpPr>
          <p:nvPr>
            <p:ph type="sldNum" sz="quarter" idx="12"/>
          </p:nvPr>
        </p:nvSpPr>
        <p:spPr>
          <a:xfrm>
            <a:off x="8737600" y="6243638"/>
            <a:ext cx="2844800" cy="457200"/>
          </a:xfrm>
          <a:prstGeom prst="rect">
            <a:avLst/>
          </a:prstGeom>
          <a:ln/>
        </p:spPr>
        <p:txBody>
          <a:bodyPr/>
          <a:lstStyle>
            <a:lvl1pPr>
              <a:defRPr/>
            </a:lvl1pPr>
          </a:lstStyle>
          <a:p>
            <a:fld id="{725943AF-2B65-4B44-ABA1-76E728FC8A1D}" type="slidenum">
              <a:rPr lang="en-US" altLang="en-US"/>
              <a:pPr/>
              <a:t>‹#›</a:t>
            </a:fld>
            <a:endParaRPr lang="en-US" altLang="en-US"/>
          </a:p>
        </p:txBody>
      </p:sp>
    </p:spTree>
    <p:extLst>
      <p:ext uri="{BB962C8B-B14F-4D97-AF65-F5344CB8AC3E}">
        <p14:creationId xmlns:p14="http://schemas.microsoft.com/office/powerpoint/2010/main" val="37453933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600201"/>
            <a:ext cx="10972800" cy="4530725"/>
          </a:xfrm>
        </p:spPr>
        <p:txBody>
          <a:bodyPr/>
          <a:lstStyle/>
          <a:p>
            <a:pPr lvl="0"/>
            <a:endParaRPr lang="en-US" noProof="0" smtClean="0"/>
          </a:p>
        </p:txBody>
      </p:sp>
      <p:sp>
        <p:nvSpPr>
          <p:cNvPr id="4" name="Rectangle 4"/>
          <p:cNvSpPr>
            <a:spLocks noGrp="1" noChangeArrowheads="1"/>
          </p:cNvSpPr>
          <p:nvPr>
            <p:ph type="dt" sz="half" idx="10"/>
          </p:nvPr>
        </p:nvSpPr>
        <p:spPr>
          <a:xfrm>
            <a:off x="609600" y="6243638"/>
            <a:ext cx="2844800" cy="457200"/>
          </a:xfrm>
          <a:prstGeom prst="rect">
            <a:avLst/>
          </a:prstGeom>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xfrm>
            <a:off x="8737600" y="6243638"/>
            <a:ext cx="2844800" cy="457200"/>
          </a:xfrm>
          <a:prstGeom prst="rect">
            <a:avLst/>
          </a:prstGeom>
          <a:ln/>
        </p:spPr>
        <p:txBody>
          <a:bodyPr/>
          <a:lstStyle>
            <a:lvl1pPr>
              <a:defRPr/>
            </a:lvl1pPr>
          </a:lstStyle>
          <a:p>
            <a:fld id="{FCF7D301-58EC-4FDC-8536-05188FC0AA86}" type="slidenum">
              <a:rPr lang="en-US" altLang="en-US"/>
              <a:pPr/>
              <a:t>‹#›</a:t>
            </a:fld>
            <a:endParaRPr lang="en-US" altLang="en-US"/>
          </a:p>
        </p:txBody>
      </p:sp>
    </p:spTree>
    <p:extLst>
      <p:ext uri="{BB962C8B-B14F-4D97-AF65-F5344CB8AC3E}">
        <p14:creationId xmlns:p14="http://schemas.microsoft.com/office/powerpoint/2010/main" val="591201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le Slide 3">
    <p:spTree>
      <p:nvGrpSpPr>
        <p:cNvPr id="1" name=""/>
        <p:cNvGrpSpPr/>
        <p:nvPr/>
      </p:nvGrpSpPr>
      <p:grpSpPr>
        <a:xfrm>
          <a:off x="0" y="0"/>
          <a:ext cx="0" cy="0"/>
          <a:chOff x="0" y="0"/>
          <a:chExt cx="0" cy="0"/>
        </a:xfrm>
      </p:grpSpPr>
      <p:pic>
        <p:nvPicPr>
          <p:cNvPr id="15" name="Picture 14" descr="special needs boy.jpg"/>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 y="1817098"/>
            <a:ext cx="2426526" cy="1476393"/>
          </a:xfrm>
          <a:prstGeom prst="rect">
            <a:avLst/>
          </a:prstGeom>
        </p:spPr>
      </p:pic>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2395549" y="1806772"/>
            <a:ext cx="2672627" cy="1507367"/>
          </a:xfrm>
          <a:prstGeom prst="rect">
            <a:avLst/>
          </a:prstGeom>
        </p:spPr>
      </p:pic>
      <p:pic>
        <p:nvPicPr>
          <p:cNvPr id="18" name="Picture 17"/>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7413810" y="1806774"/>
            <a:ext cx="2330747" cy="1476393"/>
          </a:xfrm>
          <a:prstGeom prst="rect">
            <a:avLst/>
          </a:prstGeom>
        </p:spPr>
      </p:pic>
      <p:pic>
        <p:nvPicPr>
          <p:cNvPr id="20" name="Picture 19"/>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5040221" y="1806774"/>
            <a:ext cx="2384942" cy="1589962"/>
          </a:xfrm>
          <a:prstGeom prst="rect">
            <a:avLst/>
          </a:prstGeom>
        </p:spPr>
      </p:pic>
      <p:pic>
        <p:nvPicPr>
          <p:cNvPr id="17" name="Picture 16"/>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9735488" y="1806772"/>
            <a:ext cx="2456512" cy="1507367"/>
          </a:xfrm>
          <a:prstGeom prst="rect">
            <a:avLst/>
          </a:prstGeom>
        </p:spPr>
      </p:pic>
      <p:sp>
        <p:nvSpPr>
          <p:cNvPr id="8" name="Rectangle 7"/>
          <p:cNvSpPr/>
          <p:nvPr userDrawn="1"/>
        </p:nvSpPr>
        <p:spPr>
          <a:xfrm>
            <a:off x="1" y="3076679"/>
            <a:ext cx="12191999" cy="3781321"/>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endParaRPr>
          </a:p>
        </p:txBody>
      </p:sp>
      <p:sp>
        <p:nvSpPr>
          <p:cNvPr id="2" name="Title 1"/>
          <p:cNvSpPr>
            <a:spLocks noGrp="1"/>
          </p:cNvSpPr>
          <p:nvPr>
            <p:ph type="title" hasCustomPrompt="1"/>
          </p:nvPr>
        </p:nvSpPr>
        <p:spPr>
          <a:xfrm>
            <a:off x="1507544" y="3283168"/>
            <a:ext cx="9839906" cy="1124441"/>
          </a:xfrm>
        </p:spPr>
        <p:txBody>
          <a:bodyPr anchor="b"/>
          <a:lstStyle>
            <a:lvl1pPr>
              <a:defRPr sz="4200">
                <a:solidFill>
                  <a:schemeClr val="accent1"/>
                </a:solidFill>
              </a:defRPr>
            </a:lvl1pPr>
          </a:lstStyle>
          <a:p>
            <a:r>
              <a:rPr lang="en-US" dirty="0" smtClean="0"/>
              <a:t>Click to Add Title Here</a:t>
            </a:r>
            <a:endParaRPr lang="en-US" dirty="0"/>
          </a:p>
        </p:txBody>
      </p:sp>
      <p:sp>
        <p:nvSpPr>
          <p:cNvPr id="3" name="Text Placeholder 2"/>
          <p:cNvSpPr>
            <a:spLocks noGrp="1"/>
          </p:cNvSpPr>
          <p:nvPr>
            <p:ph type="body" idx="1" hasCustomPrompt="1"/>
          </p:nvPr>
        </p:nvSpPr>
        <p:spPr>
          <a:xfrm>
            <a:off x="1507544" y="4434597"/>
            <a:ext cx="9839906"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Add Subtitle Here</a:t>
            </a:r>
          </a:p>
        </p:txBody>
      </p:sp>
      <p:sp>
        <p:nvSpPr>
          <p:cNvPr id="12" name="Rectangle 11"/>
          <p:cNvSpPr/>
          <p:nvPr userDrawn="1"/>
        </p:nvSpPr>
        <p:spPr>
          <a:xfrm>
            <a:off x="0" y="6514714"/>
            <a:ext cx="12192000" cy="343286"/>
          </a:xfrm>
          <a:prstGeom prst="rect">
            <a:avLst/>
          </a:prstGeom>
          <a:solidFill>
            <a:schemeClr val="bg1">
              <a:alpha val="5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ate Placeholder 3"/>
          <p:cNvSpPr txBox="1">
            <a:spLocks/>
          </p:cNvSpPr>
          <p:nvPr userDrawn="1"/>
        </p:nvSpPr>
        <p:spPr>
          <a:xfrm>
            <a:off x="10521825" y="6534171"/>
            <a:ext cx="1258131" cy="365125"/>
          </a:xfrm>
          <a:prstGeom prst="rect">
            <a:avLst/>
          </a:prstGeom>
        </p:spPr>
        <p:txBody>
          <a:bodyPr/>
          <a:lstStyle>
            <a:defPPr>
              <a:defRPr lang="en-US"/>
            </a:defPPr>
            <a:lvl1pPr marL="0" algn="r"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1CF38AB-51ED-4AA0-A512-D38030E50525}" type="datetime1">
              <a:rPr lang="en-US" sz="1200" smtClean="0">
                <a:solidFill>
                  <a:srgbClr val="650066"/>
                </a:solidFill>
                <a:latin typeface="Arial"/>
                <a:cs typeface="Arial"/>
              </a:rPr>
              <a:pPr/>
              <a:t>10/22/2018</a:t>
            </a:fld>
            <a:r>
              <a:rPr lang="en-US" sz="1200" dirty="0" smtClean="0">
                <a:solidFill>
                  <a:srgbClr val="650066"/>
                </a:solidFill>
                <a:latin typeface="Arial"/>
                <a:cs typeface="Arial"/>
              </a:rPr>
              <a:t>          </a:t>
            </a:r>
            <a:fld id="{7EC0E2DE-6F0E-47B2-BA71-E82BD13CE11B}" type="slidenum">
              <a:rPr lang="en-US" sz="1200" smtClean="0">
                <a:solidFill>
                  <a:srgbClr val="650066"/>
                </a:solidFill>
                <a:latin typeface="Arial"/>
                <a:cs typeface="Arial"/>
              </a:rPr>
              <a:pPr/>
              <a:t>‹#›</a:t>
            </a:fld>
            <a:endParaRPr lang="en-US" sz="1200" dirty="0">
              <a:solidFill>
                <a:srgbClr val="650066"/>
              </a:solidFill>
              <a:latin typeface="Arial"/>
              <a:cs typeface="Arial"/>
            </a:endParaRPr>
          </a:p>
        </p:txBody>
      </p:sp>
      <p:sp>
        <p:nvSpPr>
          <p:cNvPr id="14" name="Footer Placeholder 4"/>
          <p:cNvSpPr txBox="1">
            <a:spLocks/>
          </p:cNvSpPr>
          <p:nvPr userDrawn="1"/>
        </p:nvSpPr>
        <p:spPr>
          <a:xfrm>
            <a:off x="598885" y="6534171"/>
            <a:ext cx="9602848" cy="365125"/>
          </a:xfrm>
          <a:prstGeom prst="rect">
            <a:avLst/>
          </a:prstGeom>
        </p:spPr>
        <p:txBody>
          <a:bodyPr/>
          <a:lstStyle>
            <a:defPPr>
              <a:defRPr lang="en-US"/>
            </a:defPPr>
            <a:lvl1pPr marL="0" algn="l" defTabSz="914400" rtl="0" eaLnBrk="1" latinLnBrk="0" hangingPunct="1">
              <a:defRPr sz="180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solidFill>
                  <a:schemeClr val="accent1"/>
                </a:solidFill>
              </a:rPr>
              <a:t>Parents Helping Parents 1400 </a:t>
            </a:r>
            <a:r>
              <a:rPr lang="en-US" sz="1200" dirty="0" err="1" smtClean="0">
                <a:solidFill>
                  <a:schemeClr val="accent1"/>
                </a:solidFill>
              </a:rPr>
              <a:t>Parkmoor</a:t>
            </a:r>
            <a:r>
              <a:rPr lang="en-US" sz="1200" dirty="0" smtClean="0">
                <a:solidFill>
                  <a:schemeClr val="accent1"/>
                </a:solidFill>
              </a:rPr>
              <a:t> Ave, #100 San Jose, CA 95126    |</a:t>
            </a:r>
            <a:r>
              <a:rPr lang="en-US" sz="1200" baseline="0" dirty="0" smtClean="0">
                <a:solidFill>
                  <a:schemeClr val="accent1"/>
                </a:solidFill>
              </a:rPr>
              <a:t>    </a:t>
            </a:r>
            <a:r>
              <a:rPr lang="en-US" sz="1200" dirty="0" err="1" smtClean="0">
                <a:solidFill>
                  <a:schemeClr val="accent1"/>
                </a:solidFill>
              </a:rPr>
              <a:t>info@php.com</a:t>
            </a:r>
            <a:r>
              <a:rPr lang="en-US" sz="1200" dirty="0" smtClean="0">
                <a:solidFill>
                  <a:schemeClr val="accent1"/>
                </a:solidFill>
              </a:rPr>
              <a:t>    |    408-727-5775     |     </a:t>
            </a:r>
            <a:r>
              <a:rPr lang="en-US" sz="1200" dirty="0" err="1" smtClean="0">
                <a:solidFill>
                  <a:schemeClr val="accent1"/>
                </a:solidFill>
              </a:rPr>
              <a:t>www.php.com</a:t>
            </a:r>
            <a:endParaRPr lang="en-US" sz="1200" dirty="0">
              <a:solidFill>
                <a:schemeClr val="accent1"/>
              </a:solidFill>
            </a:endParaRPr>
          </a:p>
        </p:txBody>
      </p:sp>
      <p:sp>
        <p:nvSpPr>
          <p:cNvPr id="9" name="Rectangle 8"/>
          <p:cNvSpPr/>
          <p:nvPr userDrawn="1"/>
        </p:nvSpPr>
        <p:spPr>
          <a:xfrm>
            <a:off x="0" y="3066358"/>
            <a:ext cx="12192000" cy="165190"/>
          </a:xfrm>
          <a:prstGeom prst="rect">
            <a:avLst/>
          </a:prstGeom>
          <a:solidFill>
            <a:schemeClr val="accent1">
              <a:alpha val="8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0" y="1724179"/>
            <a:ext cx="12192000" cy="10324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userDrawn="1"/>
        </p:nvSpPr>
        <p:spPr>
          <a:xfrm>
            <a:off x="0" y="-1"/>
            <a:ext cx="12192000" cy="1724180"/>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 name="Picture 21" descr="Master_PHP-logo-2014.wmf"/>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76565" y="251995"/>
            <a:ext cx="1559173" cy="1248969"/>
          </a:xfrm>
          <a:prstGeom prst="rect">
            <a:avLst/>
          </a:prstGeom>
        </p:spPr>
      </p:pic>
    </p:spTree>
    <p:extLst>
      <p:ext uri="{BB962C8B-B14F-4D97-AF65-F5344CB8AC3E}">
        <p14:creationId xmlns:p14="http://schemas.microsoft.com/office/powerpoint/2010/main" val="10954487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09600" y="6243638"/>
            <a:ext cx="2844800" cy="457200"/>
          </a:xfrm>
          <a:prstGeom prst="rect">
            <a:avLst/>
          </a:prstGeom>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xfrm>
            <a:off x="8737600" y="6243638"/>
            <a:ext cx="2844800" cy="457200"/>
          </a:xfrm>
          <a:prstGeom prst="rect">
            <a:avLst/>
          </a:prstGeom>
          <a:ln/>
        </p:spPr>
        <p:txBody>
          <a:bodyPr/>
          <a:lstStyle>
            <a:lvl1pPr>
              <a:defRPr/>
            </a:lvl1pPr>
          </a:lstStyle>
          <a:p>
            <a:fld id="{3ED92039-6C81-4673-8791-9398B805E2D0}" type="slidenum">
              <a:rPr lang="en-US" altLang="en-US"/>
              <a:pPr/>
              <a:t>‹#›</a:t>
            </a:fld>
            <a:endParaRPr lang="en-US" altLang="en-US"/>
          </a:p>
        </p:txBody>
      </p:sp>
    </p:spTree>
    <p:extLst>
      <p:ext uri="{BB962C8B-B14F-4D97-AF65-F5344CB8AC3E}">
        <p14:creationId xmlns:p14="http://schemas.microsoft.com/office/powerpoint/2010/main" val="2917842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09600" y="6243638"/>
            <a:ext cx="2844800" cy="457200"/>
          </a:xfrm>
          <a:prstGeom prst="rect">
            <a:avLst/>
          </a:prstGeom>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xfrm>
            <a:off x="8737600" y="6243638"/>
            <a:ext cx="2844800" cy="457200"/>
          </a:xfrm>
          <a:prstGeom prst="rect">
            <a:avLst/>
          </a:prstGeom>
          <a:ln/>
        </p:spPr>
        <p:txBody>
          <a:bodyPr/>
          <a:lstStyle>
            <a:lvl1pPr>
              <a:defRPr/>
            </a:lvl1pPr>
          </a:lstStyle>
          <a:p>
            <a:fld id="{0D99635D-7769-46A6-96AB-365BF77E5B44}" type="slidenum">
              <a:rPr lang="en-US" altLang="en-US"/>
              <a:pPr/>
              <a:t>‹#›</a:t>
            </a:fld>
            <a:endParaRPr lang="en-US" altLang="en-US"/>
          </a:p>
        </p:txBody>
      </p:sp>
    </p:spTree>
    <p:extLst>
      <p:ext uri="{BB962C8B-B14F-4D97-AF65-F5344CB8AC3E}">
        <p14:creationId xmlns:p14="http://schemas.microsoft.com/office/powerpoint/2010/main" val="2424301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7413810" y="0"/>
            <a:ext cx="2330747" cy="1589961"/>
          </a:xfrm>
          <a:prstGeom prst="rect">
            <a:avLst/>
          </a:prstGeom>
        </p:spPr>
      </p:pic>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4749795" y="0"/>
            <a:ext cx="2672627" cy="1589961"/>
          </a:xfrm>
          <a:prstGeom prst="rect">
            <a:avLst/>
          </a:prstGeom>
        </p:spPr>
      </p:pic>
      <p:pic>
        <p:nvPicPr>
          <p:cNvPr id="15" name="Picture 14" descr="special needs boy.jpg"/>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2364568" y="1"/>
            <a:ext cx="2426526" cy="1589960"/>
          </a:xfrm>
          <a:prstGeom prst="rect">
            <a:avLst/>
          </a:prstGeom>
        </p:spPr>
      </p:pic>
      <p:pic>
        <p:nvPicPr>
          <p:cNvPr id="17" name="Picture 16"/>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9735488" y="0"/>
            <a:ext cx="2456512" cy="1589961"/>
          </a:xfrm>
          <a:prstGeom prst="rect">
            <a:avLst/>
          </a:prstGeom>
        </p:spPr>
      </p:pic>
      <p:sp>
        <p:nvSpPr>
          <p:cNvPr id="8" name="Rectangle 7"/>
          <p:cNvSpPr/>
          <p:nvPr userDrawn="1"/>
        </p:nvSpPr>
        <p:spPr>
          <a:xfrm>
            <a:off x="2354246" y="1579638"/>
            <a:ext cx="9837753" cy="5278361"/>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endParaRPr>
          </a:p>
        </p:txBody>
      </p:sp>
      <p:sp>
        <p:nvSpPr>
          <p:cNvPr id="2" name="Title 1"/>
          <p:cNvSpPr>
            <a:spLocks noGrp="1"/>
          </p:cNvSpPr>
          <p:nvPr>
            <p:ph type="title" hasCustomPrompt="1"/>
          </p:nvPr>
        </p:nvSpPr>
        <p:spPr>
          <a:xfrm>
            <a:off x="2876327" y="2007186"/>
            <a:ext cx="8409598" cy="1124441"/>
          </a:xfrm>
        </p:spPr>
        <p:txBody>
          <a:bodyPr anchor="b"/>
          <a:lstStyle>
            <a:lvl1pPr>
              <a:defRPr sz="4200">
                <a:solidFill>
                  <a:schemeClr val="accent1"/>
                </a:solidFill>
              </a:defRPr>
            </a:lvl1pPr>
          </a:lstStyle>
          <a:p>
            <a:r>
              <a:rPr lang="en-US" dirty="0" smtClean="0"/>
              <a:t>Click to Add Title Here</a:t>
            </a:r>
            <a:endParaRPr lang="en-US" dirty="0"/>
          </a:p>
        </p:txBody>
      </p:sp>
      <p:sp>
        <p:nvSpPr>
          <p:cNvPr id="3" name="Text Placeholder 2"/>
          <p:cNvSpPr>
            <a:spLocks noGrp="1"/>
          </p:cNvSpPr>
          <p:nvPr>
            <p:ph type="body" idx="1" hasCustomPrompt="1"/>
          </p:nvPr>
        </p:nvSpPr>
        <p:spPr>
          <a:xfrm>
            <a:off x="2896978" y="3141489"/>
            <a:ext cx="8306342" cy="1037349"/>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Add Subtitle Here</a:t>
            </a:r>
          </a:p>
        </p:txBody>
      </p:sp>
      <p:sp>
        <p:nvSpPr>
          <p:cNvPr id="13" name="Date Placeholder 3"/>
          <p:cNvSpPr txBox="1">
            <a:spLocks/>
          </p:cNvSpPr>
          <p:nvPr userDrawn="1"/>
        </p:nvSpPr>
        <p:spPr>
          <a:xfrm>
            <a:off x="2901501" y="5336322"/>
            <a:ext cx="1258131" cy="365125"/>
          </a:xfrm>
          <a:prstGeom prst="rect">
            <a:avLst/>
          </a:prstGeom>
        </p:spPr>
        <p:txBody>
          <a:bodyPr/>
          <a:lstStyle>
            <a:defPPr>
              <a:defRPr lang="en-US"/>
            </a:defPPr>
            <a:lvl1pPr marL="0" algn="r"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1CF38AB-51ED-4AA0-A512-D38030E50525}" type="datetime1">
              <a:rPr lang="en-US" sz="1800" smtClean="0">
                <a:solidFill>
                  <a:srgbClr val="650066"/>
                </a:solidFill>
                <a:latin typeface="Arial"/>
                <a:cs typeface="Arial"/>
              </a:rPr>
              <a:pPr algn="l"/>
              <a:t>10/22/2018</a:t>
            </a:fld>
            <a:endParaRPr lang="en-US" sz="1800" dirty="0">
              <a:solidFill>
                <a:srgbClr val="650066"/>
              </a:solidFill>
              <a:latin typeface="Arial"/>
              <a:cs typeface="Arial"/>
            </a:endParaRPr>
          </a:p>
        </p:txBody>
      </p:sp>
      <p:sp>
        <p:nvSpPr>
          <p:cNvPr id="19" name="Rectangle 18"/>
          <p:cNvSpPr/>
          <p:nvPr userDrawn="1"/>
        </p:nvSpPr>
        <p:spPr>
          <a:xfrm>
            <a:off x="0" y="1589960"/>
            <a:ext cx="2364572" cy="526803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icture 21" descr="Master_PHP-logo-2014.wmf"/>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4042" y="157317"/>
            <a:ext cx="1608024" cy="1288102"/>
          </a:xfrm>
          <a:prstGeom prst="rect">
            <a:avLst/>
          </a:prstGeom>
        </p:spPr>
      </p:pic>
      <p:sp>
        <p:nvSpPr>
          <p:cNvPr id="14" name="Footer Placeholder 4"/>
          <p:cNvSpPr txBox="1">
            <a:spLocks/>
          </p:cNvSpPr>
          <p:nvPr userDrawn="1"/>
        </p:nvSpPr>
        <p:spPr>
          <a:xfrm>
            <a:off x="196187" y="5401065"/>
            <a:ext cx="2085780" cy="1456935"/>
          </a:xfrm>
          <a:prstGeom prst="rect">
            <a:avLst/>
          </a:prstGeom>
        </p:spPr>
        <p:txBody>
          <a:bodyPr/>
          <a:lstStyle>
            <a:defPPr>
              <a:defRPr lang="en-US"/>
            </a:defPPr>
            <a:lvl1pPr marL="0" algn="l" defTabSz="914400" rtl="0" eaLnBrk="1" latinLnBrk="0" hangingPunct="1">
              <a:defRPr sz="180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500"/>
              </a:spcAft>
            </a:pPr>
            <a:r>
              <a:rPr lang="en-US" sz="1100" dirty="0" smtClean="0">
                <a:solidFill>
                  <a:schemeClr val="bg1"/>
                </a:solidFill>
              </a:rPr>
              <a:t>1400 </a:t>
            </a:r>
            <a:r>
              <a:rPr lang="en-US" sz="1100" dirty="0" err="1" smtClean="0">
                <a:solidFill>
                  <a:schemeClr val="bg1"/>
                </a:solidFill>
              </a:rPr>
              <a:t>Parkmoor</a:t>
            </a:r>
            <a:r>
              <a:rPr lang="en-US" sz="1100" dirty="0" smtClean="0">
                <a:solidFill>
                  <a:schemeClr val="bg1"/>
                </a:solidFill>
              </a:rPr>
              <a:t> Ave, #100 </a:t>
            </a:r>
            <a:br>
              <a:rPr lang="en-US" sz="1100" dirty="0" smtClean="0">
                <a:solidFill>
                  <a:schemeClr val="bg1"/>
                </a:solidFill>
              </a:rPr>
            </a:br>
            <a:r>
              <a:rPr lang="en-US" sz="1100" dirty="0" smtClean="0">
                <a:solidFill>
                  <a:schemeClr val="bg1"/>
                </a:solidFill>
              </a:rPr>
              <a:t>San Jose, CA 95126  </a:t>
            </a:r>
          </a:p>
          <a:p>
            <a:pPr>
              <a:spcAft>
                <a:spcPts val="500"/>
              </a:spcAft>
            </a:pPr>
            <a:r>
              <a:rPr lang="en-US" sz="1100" dirty="0" err="1" smtClean="0">
                <a:solidFill>
                  <a:schemeClr val="bg1"/>
                </a:solidFill>
              </a:rPr>
              <a:t>info@php.com</a:t>
            </a:r>
            <a:r>
              <a:rPr lang="en-US" sz="1100" dirty="0" smtClean="0">
                <a:solidFill>
                  <a:schemeClr val="bg1"/>
                </a:solidFill>
              </a:rPr>
              <a:t>  </a:t>
            </a:r>
          </a:p>
          <a:p>
            <a:pPr>
              <a:spcAft>
                <a:spcPts val="500"/>
              </a:spcAft>
            </a:pPr>
            <a:r>
              <a:rPr lang="en-US" sz="1100" dirty="0" smtClean="0">
                <a:solidFill>
                  <a:schemeClr val="bg1"/>
                </a:solidFill>
              </a:rPr>
              <a:t>408-727-5775     </a:t>
            </a:r>
          </a:p>
          <a:p>
            <a:pPr>
              <a:spcAft>
                <a:spcPts val="500"/>
              </a:spcAft>
            </a:pPr>
            <a:r>
              <a:rPr lang="en-US" sz="1100" dirty="0" err="1" smtClean="0">
                <a:solidFill>
                  <a:schemeClr val="bg1"/>
                </a:solidFill>
              </a:rPr>
              <a:t>www.php.com</a:t>
            </a:r>
            <a:endParaRPr lang="en-US" sz="1100" dirty="0">
              <a:solidFill>
                <a:schemeClr val="bg1"/>
              </a:solidFill>
            </a:endParaRPr>
          </a:p>
        </p:txBody>
      </p:sp>
    </p:spTree>
    <p:extLst>
      <p:ext uri="{BB962C8B-B14F-4D97-AF65-F5344CB8AC3E}">
        <p14:creationId xmlns:p14="http://schemas.microsoft.com/office/powerpoint/2010/main" val="239274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pic>
        <p:nvPicPr>
          <p:cNvPr id="15" name="Picture 14" descr="special needs boy.jpg"/>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2743200" cy="1490132"/>
          </a:xfrm>
          <a:prstGeom prst="rect">
            <a:avLst/>
          </a:prstGeom>
        </p:spPr>
      </p:pic>
      <p:pic>
        <p:nvPicPr>
          <p:cNvPr id="17" name="Picture 16"/>
          <p:cNvPicPr>
            <a:picLocks/>
          </p:cNvPicPr>
          <p:nvPr userDrawn="1"/>
        </p:nvPicPr>
        <p:blipFill rotWithShape="1">
          <a:blip r:embed="rId3" cstate="print">
            <a:extLst>
              <a:ext uri="{28A0092B-C50C-407E-A947-70E740481C1C}">
                <a14:useLocalDpi xmlns:a14="http://schemas.microsoft.com/office/drawing/2010/main" val="0"/>
              </a:ext>
            </a:extLst>
          </a:blip>
          <a:srcRect/>
          <a:stretch/>
        </p:blipFill>
        <p:spPr>
          <a:xfrm>
            <a:off x="7416799" y="-1"/>
            <a:ext cx="2740074" cy="1490472"/>
          </a:xfrm>
          <a:prstGeom prst="rect">
            <a:avLst/>
          </a:prstGeom>
        </p:spPr>
      </p:pic>
      <p:sp>
        <p:nvSpPr>
          <p:cNvPr id="8" name="Rectangle 7"/>
          <p:cNvSpPr/>
          <p:nvPr userDrawn="1"/>
        </p:nvSpPr>
        <p:spPr>
          <a:xfrm>
            <a:off x="0" y="1481667"/>
            <a:ext cx="12191999" cy="5376332"/>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endParaRPr>
          </a:p>
        </p:txBody>
      </p:sp>
      <p:sp>
        <p:nvSpPr>
          <p:cNvPr id="2" name="Title 1"/>
          <p:cNvSpPr>
            <a:spLocks noGrp="1"/>
          </p:cNvSpPr>
          <p:nvPr>
            <p:ph type="title" hasCustomPrompt="1"/>
          </p:nvPr>
        </p:nvSpPr>
        <p:spPr>
          <a:xfrm>
            <a:off x="556460" y="3285653"/>
            <a:ext cx="8409598" cy="1124441"/>
          </a:xfrm>
        </p:spPr>
        <p:txBody>
          <a:bodyPr anchor="b"/>
          <a:lstStyle>
            <a:lvl1pPr>
              <a:defRPr sz="3500">
                <a:solidFill>
                  <a:schemeClr val="accent1"/>
                </a:solidFill>
              </a:defRPr>
            </a:lvl1pPr>
          </a:lstStyle>
          <a:p>
            <a:r>
              <a:rPr lang="en-US" dirty="0" smtClean="0"/>
              <a:t>Section Break Title</a:t>
            </a:r>
            <a:endParaRPr lang="en-US" dirty="0"/>
          </a:p>
        </p:txBody>
      </p:sp>
      <p:sp>
        <p:nvSpPr>
          <p:cNvPr id="3" name="Text Placeholder 2"/>
          <p:cNvSpPr>
            <a:spLocks noGrp="1"/>
          </p:cNvSpPr>
          <p:nvPr>
            <p:ph type="body" idx="1" hasCustomPrompt="1"/>
          </p:nvPr>
        </p:nvSpPr>
        <p:spPr>
          <a:xfrm>
            <a:off x="577111" y="4419956"/>
            <a:ext cx="8306342" cy="1037349"/>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Section Break Subtitle Here</a:t>
            </a:r>
          </a:p>
        </p:txBody>
      </p:sp>
      <p:sp>
        <p:nvSpPr>
          <p:cNvPr id="19" name="Rectangle 18"/>
          <p:cNvSpPr/>
          <p:nvPr userDrawn="1"/>
        </p:nvSpPr>
        <p:spPr>
          <a:xfrm>
            <a:off x="0" y="1456268"/>
            <a:ext cx="273303" cy="540173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2565401" y="-1"/>
            <a:ext cx="2740076" cy="1490472"/>
          </a:xfrm>
          <a:prstGeom prst="rect">
            <a:avLst/>
          </a:prstGeom>
        </p:spPr>
      </p:pic>
      <p:pic>
        <p:nvPicPr>
          <p:cNvPr id="18" name="Picture 17"/>
          <p:cNvPicPr>
            <a:picLocks noChangeAspect="1"/>
          </p:cNvPicPr>
          <p:nvPr userDrawn="1"/>
        </p:nvPicPr>
        <p:blipFill rotWithShape="1">
          <a:blip r:embed="rId5" cstate="print">
            <a:extLst>
              <a:ext uri="{28A0092B-C50C-407E-A947-70E740481C1C}">
                <a14:useLocalDpi xmlns:a14="http://schemas.microsoft.com/office/drawing/2010/main" val="0"/>
              </a:ext>
            </a:extLst>
          </a:blip>
          <a:srcRect l="-209"/>
          <a:stretch/>
        </p:blipFill>
        <p:spPr>
          <a:xfrm>
            <a:off x="5054599" y="-1"/>
            <a:ext cx="2354394" cy="1490472"/>
          </a:xfrm>
          <a:prstGeom prst="rect">
            <a:avLst/>
          </a:prstGeom>
        </p:spPr>
      </p:pic>
    </p:spTree>
    <p:extLst>
      <p:ext uri="{BB962C8B-B14F-4D97-AF65-F5344CB8AC3E}">
        <p14:creationId xmlns:p14="http://schemas.microsoft.com/office/powerpoint/2010/main" val="1929495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b"/>
          <a:lstStyle/>
          <a:p>
            <a:r>
              <a:rPr lang="en-US" dirty="0" smtClean="0">
                <a:solidFill>
                  <a:schemeClr val="tx2"/>
                </a:solidFill>
              </a:rPr>
              <a:t>Click to Add Title Here</a:t>
            </a:r>
            <a:endParaRPr lang="en-US" dirty="0">
              <a:solidFill>
                <a:schemeClr val="tx2"/>
              </a:solidFill>
            </a:endParaRPr>
          </a:p>
        </p:txBody>
      </p:sp>
      <p:sp>
        <p:nvSpPr>
          <p:cNvPr id="5" name="Text Placeholder 2"/>
          <p:cNvSpPr>
            <a:spLocks noGrp="1"/>
          </p:cNvSpPr>
          <p:nvPr>
            <p:ph type="body" idx="1" hasCustomPrompt="1"/>
          </p:nvPr>
        </p:nvSpPr>
        <p:spPr>
          <a:xfrm>
            <a:off x="878564" y="1161795"/>
            <a:ext cx="9139467" cy="447575"/>
          </a:xfrm>
        </p:spPr>
        <p:txBody>
          <a:bodyPr anchor="t"/>
          <a:lstStyle>
            <a:lvl1pPr marL="0" indent="0">
              <a:lnSpc>
                <a:spcPct val="8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Subtitle Here</a:t>
            </a:r>
          </a:p>
        </p:txBody>
      </p:sp>
      <p:sp>
        <p:nvSpPr>
          <p:cNvPr id="7" name="Content Placeholder 3"/>
          <p:cNvSpPr>
            <a:spLocks noGrp="1"/>
          </p:cNvSpPr>
          <p:nvPr>
            <p:ph sz="half" idx="12" hasCustomPrompt="1"/>
          </p:nvPr>
        </p:nvSpPr>
        <p:spPr>
          <a:xfrm>
            <a:off x="888041" y="1696434"/>
            <a:ext cx="9120512" cy="4406937"/>
          </a:xfrm>
        </p:spPr>
        <p:txBody>
          <a:bodyPr/>
          <a:lstStyle>
            <a:lvl1pPr marL="331470" marR="0" indent="-285750" algn="l" defTabSz="914400" rtl="0" eaLnBrk="1" fontAlgn="auto" latinLnBrk="0" hangingPunct="1">
              <a:lnSpc>
                <a:spcPct val="100000"/>
              </a:lnSpc>
              <a:spcBef>
                <a:spcPts val="1000"/>
              </a:spcBef>
              <a:spcAft>
                <a:spcPts val="0"/>
              </a:spcAft>
              <a:buClr>
                <a:schemeClr val="accent1"/>
              </a:buClr>
              <a:buSzTx/>
              <a:buFont typeface="Arial"/>
              <a:buChar char="•"/>
              <a:tabLst/>
              <a:defRPr/>
            </a:lvl1pPr>
            <a:lvl2pPr marL="457200" indent="-182880">
              <a:buClr>
                <a:schemeClr val="accent1"/>
              </a:buClr>
              <a:buSzPct val="100000"/>
              <a:buFont typeface="Arial"/>
              <a:buChar char="•"/>
              <a:defRPr sz="1800">
                <a:solidFill>
                  <a:schemeClr val="tx2"/>
                </a:solidFill>
              </a:defRPr>
            </a:lvl2pPr>
            <a:lvl3pPr marL="685800" indent="-182880">
              <a:buClr>
                <a:schemeClr val="accent1"/>
              </a:buClr>
              <a:buSzPct val="100000"/>
              <a:buFont typeface="Arial"/>
              <a:buChar char="•"/>
              <a:defRPr sz="1600" baseline="0">
                <a:solidFill>
                  <a:schemeClr val="tx2"/>
                </a:solidFill>
              </a:defRPr>
            </a:lvl3pPr>
            <a:lvl4pPr marL="914400" indent="-137160">
              <a:buClr>
                <a:schemeClr val="accent1"/>
              </a:buClr>
              <a:buSzPct val="100000"/>
              <a:buFont typeface="Arial"/>
              <a:buChar char="•"/>
              <a:defRPr sz="1600">
                <a:solidFill>
                  <a:schemeClr val="tx2"/>
                </a:solidFill>
              </a:defRPr>
            </a:lvl4pPr>
            <a:lvl5pPr marL="1143000" indent="-137160">
              <a:buClr>
                <a:schemeClr val="accent1"/>
              </a:buClr>
              <a:buSzPct val="100000"/>
              <a:buFont typeface="Arial"/>
              <a:buChar char="•"/>
              <a:defRPr sz="1600">
                <a:solidFill>
                  <a:schemeClr val="tx2"/>
                </a:solidFill>
              </a:defRPr>
            </a:lvl5pPr>
          </a:lstStyle>
          <a:p>
            <a:pPr marL="4572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smtClean="0"/>
              <a:t>Click to add text here</a:t>
            </a:r>
          </a:p>
          <a:p>
            <a:pPr lvl="1"/>
            <a:r>
              <a:rPr lang="en-US" dirty="0" smtClean="0"/>
              <a:t>First level bullet point</a:t>
            </a:r>
          </a:p>
          <a:p>
            <a:pPr lvl="2"/>
            <a:r>
              <a:rPr lang="en-US" dirty="0" smtClean="0"/>
              <a:t>Second level bullet point</a:t>
            </a:r>
          </a:p>
          <a:p>
            <a:pPr lvl="3"/>
            <a:r>
              <a:rPr lang="en-US" dirty="0" smtClean="0"/>
              <a:t>Third level bullet point</a:t>
            </a:r>
          </a:p>
          <a:p>
            <a:pPr lvl="4"/>
            <a:r>
              <a:rPr lang="en-US" dirty="0" smtClean="0"/>
              <a:t>Fourth level bullet point</a:t>
            </a:r>
            <a:endParaRPr lang="en-US" dirty="0"/>
          </a:p>
        </p:txBody>
      </p:sp>
    </p:spTree>
    <p:extLst>
      <p:ext uri="{BB962C8B-B14F-4D97-AF65-F5344CB8AC3E}">
        <p14:creationId xmlns:p14="http://schemas.microsoft.com/office/powerpoint/2010/main" val="3182114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lumn with text and bullets">
    <p:spTree>
      <p:nvGrpSpPr>
        <p:cNvPr id="1" name=""/>
        <p:cNvGrpSpPr/>
        <p:nvPr/>
      </p:nvGrpSpPr>
      <p:grpSpPr>
        <a:xfrm>
          <a:off x="0" y="0"/>
          <a:ext cx="0" cy="0"/>
          <a:chOff x="0" y="0"/>
          <a:chExt cx="0" cy="0"/>
        </a:xfrm>
      </p:grpSpPr>
      <p:sp>
        <p:nvSpPr>
          <p:cNvPr id="19" name="Content Placeholder 3"/>
          <p:cNvSpPr>
            <a:spLocks noGrp="1"/>
          </p:cNvSpPr>
          <p:nvPr>
            <p:ph sz="half" idx="18" hasCustomPrompt="1"/>
          </p:nvPr>
        </p:nvSpPr>
        <p:spPr>
          <a:xfrm>
            <a:off x="5544511" y="1696434"/>
            <a:ext cx="4454564" cy="4406937"/>
          </a:xfrm>
        </p:spPr>
        <p:txBody>
          <a:bodyPr/>
          <a:lstStyle>
            <a:lvl1pPr marL="331470" marR="0" indent="-285750" algn="l" defTabSz="914400" rtl="0" eaLnBrk="1" fontAlgn="auto" latinLnBrk="0" hangingPunct="1">
              <a:lnSpc>
                <a:spcPct val="100000"/>
              </a:lnSpc>
              <a:spcBef>
                <a:spcPts val="1000"/>
              </a:spcBef>
              <a:spcAft>
                <a:spcPts val="0"/>
              </a:spcAft>
              <a:buClr>
                <a:schemeClr val="accent1"/>
              </a:buClr>
              <a:buSzPct val="100000"/>
              <a:buFont typeface="Arial"/>
              <a:buChar char="•"/>
              <a:tabLst/>
              <a:defRPr/>
            </a:lvl1pPr>
            <a:lvl2pPr marL="457200" indent="-182880">
              <a:buClr>
                <a:schemeClr val="accent1"/>
              </a:buClr>
              <a:buSzPct val="100000"/>
              <a:buFont typeface="Arial"/>
              <a:buChar char="•"/>
              <a:defRPr sz="1800">
                <a:solidFill>
                  <a:schemeClr val="tx2"/>
                </a:solidFill>
              </a:defRPr>
            </a:lvl2pPr>
            <a:lvl3pPr marL="685800" indent="-182880">
              <a:buClr>
                <a:schemeClr val="accent1"/>
              </a:buClr>
              <a:buSzPct val="100000"/>
              <a:buFont typeface="Arial"/>
              <a:buChar char="•"/>
              <a:defRPr sz="1600" baseline="0">
                <a:solidFill>
                  <a:schemeClr val="tx2"/>
                </a:solidFill>
              </a:defRPr>
            </a:lvl3pPr>
            <a:lvl4pPr marL="914400" indent="-137160">
              <a:buClr>
                <a:schemeClr val="accent1"/>
              </a:buClr>
              <a:buSzPct val="100000"/>
              <a:buFont typeface="Arial"/>
              <a:buChar char="•"/>
              <a:defRPr sz="1600">
                <a:solidFill>
                  <a:schemeClr val="tx2"/>
                </a:solidFill>
              </a:defRPr>
            </a:lvl4pPr>
            <a:lvl5pPr marL="1143000" indent="-137160">
              <a:buClr>
                <a:schemeClr val="accent1"/>
              </a:buClr>
              <a:buSzPct val="100000"/>
              <a:buFont typeface="Arial"/>
              <a:buChar char="•"/>
              <a:defRPr sz="1600">
                <a:solidFill>
                  <a:schemeClr val="tx2"/>
                </a:solidFill>
              </a:defRPr>
            </a:lvl5pPr>
          </a:lstStyle>
          <a:p>
            <a:pPr marL="4572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smtClean="0"/>
              <a:t>Click to add text here</a:t>
            </a:r>
          </a:p>
          <a:p>
            <a:pPr lvl="1"/>
            <a:r>
              <a:rPr lang="en-US" dirty="0" smtClean="0"/>
              <a:t>First level bullet point</a:t>
            </a:r>
          </a:p>
          <a:p>
            <a:pPr lvl="2"/>
            <a:r>
              <a:rPr lang="en-US" dirty="0" smtClean="0"/>
              <a:t>Second level bullet point</a:t>
            </a:r>
          </a:p>
          <a:p>
            <a:pPr lvl="3"/>
            <a:r>
              <a:rPr lang="en-US" dirty="0" smtClean="0"/>
              <a:t>Third level bullet point</a:t>
            </a:r>
          </a:p>
          <a:p>
            <a:pPr lvl="4"/>
            <a:r>
              <a:rPr lang="en-US" dirty="0" smtClean="0"/>
              <a:t>Fourth level bullet point</a:t>
            </a:r>
            <a:endParaRPr lang="en-US" dirty="0"/>
          </a:p>
        </p:txBody>
      </p:sp>
      <p:sp>
        <p:nvSpPr>
          <p:cNvPr id="25" name="Content Placeholder 3"/>
          <p:cNvSpPr>
            <a:spLocks noGrp="1"/>
          </p:cNvSpPr>
          <p:nvPr>
            <p:ph sz="half" idx="20" hasCustomPrompt="1"/>
          </p:nvPr>
        </p:nvSpPr>
        <p:spPr>
          <a:xfrm>
            <a:off x="838201" y="1696434"/>
            <a:ext cx="4454564" cy="4406937"/>
          </a:xfrm>
        </p:spPr>
        <p:txBody>
          <a:bodyPr/>
          <a:lstStyle>
            <a:lvl1pPr marL="331470" marR="0" indent="-285750" algn="l" defTabSz="914400" rtl="0" eaLnBrk="1" fontAlgn="auto" latinLnBrk="0" hangingPunct="1">
              <a:lnSpc>
                <a:spcPct val="100000"/>
              </a:lnSpc>
              <a:spcBef>
                <a:spcPts val="1000"/>
              </a:spcBef>
              <a:spcAft>
                <a:spcPts val="0"/>
              </a:spcAft>
              <a:buClr>
                <a:schemeClr val="accent1"/>
              </a:buClr>
              <a:buSzPct val="100000"/>
              <a:buFont typeface="Arial"/>
              <a:buChar char="•"/>
              <a:tabLst/>
              <a:defRPr/>
            </a:lvl1pPr>
            <a:lvl2pPr marL="457200" indent="-182880">
              <a:buClr>
                <a:schemeClr val="accent1"/>
              </a:buClr>
              <a:buSzPct val="100000"/>
              <a:buFont typeface="Arial"/>
              <a:buChar char="•"/>
              <a:defRPr sz="1800">
                <a:solidFill>
                  <a:schemeClr val="tx2"/>
                </a:solidFill>
              </a:defRPr>
            </a:lvl2pPr>
            <a:lvl3pPr marL="685800" indent="-182880">
              <a:buClr>
                <a:schemeClr val="accent1"/>
              </a:buClr>
              <a:buSzPct val="100000"/>
              <a:buFont typeface="Arial"/>
              <a:buChar char="•"/>
              <a:defRPr sz="1600" baseline="0">
                <a:solidFill>
                  <a:schemeClr val="tx2"/>
                </a:solidFill>
              </a:defRPr>
            </a:lvl3pPr>
            <a:lvl4pPr marL="914400" indent="-137160">
              <a:buClr>
                <a:schemeClr val="accent1"/>
              </a:buClr>
              <a:buSzPct val="100000"/>
              <a:buFont typeface="Arial"/>
              <a:buChar char="•"/>
              <a:defRPr sz="1600">
                <a:solidFill>
                  <a:schemeClr val="tx2"/>
                </a:solidFill>
              </a:defRPr>
            </a:lvl4pPr>
            <a:lvl5pPr marL="1143000" indent="-137160">
              <a:buClr>
                <a:schemeClr val="accent1"/>
              </a:buClr>
              <a:buSzPct val="100000"/>
              <a:buFont typeface="Arial"/>
              <a:buChar char="•"/>
              <a:defRPr sz="1600">
                <a:solidFill>
                  <a:schemeClr val="tx2"/>
                </a:solidFill>
              </a:defRPr>
            </a:lvl5pPr>
          </a:lstStyle>
          <a:p>
            <a:pPr marL="4572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smtClean="0"/>
              <a:t>Click to add text here</a:t>
            </a:r>
          </a:p>
          <a:p>
            <a:pPr lvl="1"/>
            <a:r>
              <a:rPr lang="en-US" dirty="0" smtClean="0"/>
              <a:t>First level bullet point</a:t>
            </a:r>
          </a:p>
          <a:p>
            <a:pPr lvl="2"/>
            <a:r>
              <a:rPr lang="en-US" dirty="0" smtClean="0"/>
              <a:t>Second level bullet point</a:t>
            </a:r>
          </a:p>
          <a:p>
            <a:pPr lvl="3"/>
            <a:r>
              <a:rPr lang="en-US" dirty="0" smtClean="0"/>
              <a:t>Third level bullet point</a:t>
            </a:r>
          </a:p>
          <a:p>
            <a:pPr lvl="4"/>
            <a:r>
              <a:rPr lang="en-US" dirty="0" smtClean="0"/>
              <a:t>Fourth level bullet point</a:t>
            </a:r>
            <a:endParaRPr lang="en-US" dirty="0"/>
          </a:p>
        </p:txBody>
      </p:sp>
      <p:sp>
        <p:nvSpPr>
          <p:cNvPr id="12" name="Text Placeholder 2"/>
          <p:cNvSpPr>
            <a:spLocks noGrp="1"/>
          </p:cNvSpPr>
          <p:nvPr>
            <p:ph type="body" idx="15" hasCustomPrompt="1"/>
          </p:nvPr>
        </p:nvSpPr>
        <p:spPr>
          <a:xfrm>
            <a:off x="838201" y="1161795"/>
            <a:ext cx="4447690" cy="447575"/>
          </a:xfrm>
        </p:spPr>
        <p:txBody>
          <a:bodyPr anchor="b"/>
          <a:lstStyle>
            <a:lvl1pPr marL="0" indent="0">
              <a:lnSpc>
                <a:spcPct val="8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Subtitle Here</a:t>
            </a:r>
          </a:p>
        </p:txBody>
      </p:sp>
      <p:sp>
        <p:nvSpPr>
          <p:cNvPr id="14" name="Text Placeholder 2"/>
          <p:cNvSpPr>
            <a:spLocks noGrp="1"/>
          </p:cNvSpPr>
          <p:nvPr>
            <p:ph type="body" idx="13" hasCustomPrompt="1"/>
          </p:nvPr>
        </p:nvSpPr>
        <p:spPr>
          <a:xfrm>
            <a:off x="5535033" y="1161795"/>
            <a:ext cx="4463153" cy="447575"/>
          </a:xfrm>
        </p:spPr>
        <p:txBody>
          <a:bodyPr anchor="b"/>
          <a:lstStyle>
            <a:lvl1pPr marL="0" indent="0">
              <a:lnSpc>
                <a:spcPct val="8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Subtitle Here</a:t>
            </a:r>
          </a:p>
        </p:txBody>
      </p:sp>
      <p:sp>
        <p:nvSpPr>
          <p:cNvPr id="17" name="Title 1"/>
          <p:cNvSpPr>
            <a:spLocks noGrp="1"/>
          </p:cNvSpPr>
          <p:nvPr>
            <p:ph type="title" hasCustomPrompt="1"/>
          </p:nvPr>
        </p:nvSpPr>
        <p:spPr>
          <a:xfrm>
            <a:off x="838201" y="365126"/>
            <a:ext cx="9157020" cy="491802"/>
          </a:xfrm>
        </p:spPr>
        <p:txBody>
          <a:bodyPr anchor="b"/>
          <a:lstStyle/>
          <a:p>
            <a:r>
              <a:rPr lang="en-US" dirty="0" smtClean="0">
                <a:solidFill>
                  <a:schemeClr val="tx2"/>
                </a:solidFill>
              </a:rPr>
              <a:t>Click to Add Title Here</a:t>
            </a:r>
            <a:endParaRPr lang="en-US" dirty="0">
              <a:solidFill>
                <a:schemeClr val="tx2"/>
              </a:solidFill>
            </a:endParaRPr>
          </a:p>
        </p:txBody>
      </p:sp>
    </p:spTree>
    <p:extLst>
      <p:ext uri="{BB962C8B-B14F-4D97-AF65-F5344CB8AC3E}">
        <p14:creationId xmlns:p14="http://schemas.microsoft.com/office/powerpoint/2010/main" val="2609046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photo righ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5535032" y="379091"/>
            <a:ext cx="4459867" cy="5648462"/>
          </a:xfrm>
        </p:spPr>
        <p:txBody>
          <a:bodyPr/>
          <a:lstStyle/>
          <a:p>
            <a:r>
              <a:rPr lang="en-US" dirty="0" smtClean="0"/>
              <a:t>Click to add picture here</a:t>
            </a:r>
            <a:endParaRPr lang="en-US" dirty="0"/>
          </a:p>
        </p:txBody>
      </p:sp>
      <p:sp>
        <p:nvSpPr>
          <p:cNvPr id="10" name="Text Placeholder 2"/>
          <p:cNvSpPr>
            <a:spLocks noGrp="1"/>
          </p:cNvSpPr>
          <p:nvPr>
            <p:ph type="body" idx="1" hasCustomPrompt="1"/>
          </p:nvPr>
        </p:nvSpPr>
        <p:spPr>
          <a:xfrm>
            <a:off x="831173" y="1481726"/>
            <a:ext cx="4486581" cy="447575"/>
          </a:xfrm>
        </p:spPr>
        <p:txBody>
          <a:bodyPr anchor="t"/>
          <a:lstStyle>
            <a:lvl1pPr marL="0" indent="0">
              <a:lnSpc>
                <a:spcPct val="8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Subtitle Here</a:t>
            </a:r>
          </a:p>
        </p:txBody>
      </p:sp>
      <p:sp>
        <p:nvSpPr>
          <p:cNvPr id="11" name="Content Placeholder 3"/>
          <p:cNvSpPr>
            <a:spLocks noGrp="1"/>
          </p:cNvSpPr>
          <p:nvPr>
            <p:ph sz="half" idx="11" hasCustomPrompt="1"/>
          </p:nvPr>
        </p:nvSpPr>
        <p:spPr>
          <a:xfrm>
            <a:off x="831175" y="1992892"/>
            <a:ext cx="4476392" cy="4026828"/>
          </a:xfrm>
        </p:spPr>
        <p:txBody>
          <a:bodyPr/>
          <a:lstStyle>
            <a:lvl1pPr marL="4572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defRPr sz="1800">
                <a:solidFill>
                  <a:schemeClr val="tx2"/>
                </a:solidFill>
              </a:defRPr>
            </a:lvl2pPr>
            <a:lvl3pPr>
              <a:defRPr sz="1600" baseline="0">
                <a:solidFill>
                  <a:schemeClr val="tx2"/>
                </a:solidFill>
              </a:defRPr>
            </a:lvl3pPr>
            <a:lvl4pPr>
              <a:defRPr sz="1600">
                <a:solidFill>
                  <a:schemeClr val="tx2"/>
                </a:solidFill>
              </a:defRPr>
            </a:lvl4pPr>
            <a:lvl5pPr>
              <a:defRPr sz="1600">
                <a:solidFill>
                  <a:schemeClr val="tx2"/>
                </a:solidFill>
              </a:defRPr>
            </a:lvl5pPr>
          </a:lstStyle>
          <a:p>
            <a:pPr marL="4572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smtClean="0"/>
              <a:t>Click to add text here</a:t>
            </a:r>
          </a:p>
          <a:p>
            <a:pPr lvl="1"/>
            <a:r>
              <a:rPr lang="en-US" dirty="0" smtClean="0"/>
              <a:t>First level bullet point</a:t>
            </a:r>
          </a:p>
          <a:p>
            <a:pPr lvl="2"/>
            <a:r>
              <a:rPr lang="en-US" dirty="0" smtClean="0"/>
              <a:t>Second level bullet point</a:t>
            </a:r>
          </a:p>
          <a:p>
            <a:pPr lvl="3"/>
            <a:r>
              <a:rPr lang="en-US" dirty="0" smtClean="0"/>
              <a:t>Third level bullet point</a:t>
            </a:r>
          </a:p>
          <a:p>
            <a:pPr lvl="4"/>
            <a:r>
              <a:rPr lang="en-US" dirty="0" smtClean="0"/>
              <a:t>Fourth level bullet point</a:t>
            </a:r>
            <a:endParaRPr lang="en-US" dirty="0"/>
          </a:p>
        </p:txBody>
      </p:sp>
      <p:sp>
        <p:nvSpPr>
          <p:cNvPr id="12" name="Title 1"/>
          <p:cNvSpPr>
            <a:spLocks noGrp="1"/>
          </p:cNvSpPr>
          <p:nvPr>
            <p:ph type="title" hasCustomPrompt="1"/>
          </p:nvPr>
        </p:nvSpPr>
        <p:spPr>
          <a:xfrm>
            <a:off x="838202" y="365126"/>
            <a:ext cx="4489216" cy="1037512"/>
          </a:xfrm>
        </p:spPr>
        <p:txBody>
          <a:bodyPr anchor="b"/>
          <a:lstStyle/>
          <a:p>
            <a:r>
              <a:rPr lang="en-US" dirty="0" smtClean="0">
                <a:solidFill>
                  <a:schemeClr val="tx2"/>
                </a:solidFill>
              </a:rPr>
              <a:t>Click to Add Title Here</a:t>
            </a:r>
            <a:endParaRPr lang="en-US" dirty="0">
              <a:solidFill>
                <a:schemeClr val="tx2"/>
              </a:solidFill>
            </a:endParaRPr>
          </a:p>
        </p:txBody>
      </p:sp>
    </p:spTree>
    <p:extLst>
      <p:ext uri="{BB962C8B-B14F-4D97-AF65-F5344CB8AC3E}">
        <p14:creationId xmlns:p14="http://schemas.microsoft.com/office/powerpoint/2010/main" val="3668350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photo right 1">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5525555" y="1002503"/>
            <a:ext cx="4482998" cy="4750549"/>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to add picture here</a:t>
            </a:r>
            <a:endParaRPr lang="en-US" dirty="0"/>
          </a:p>
        </p:txBody>
      </p:sp>
      <p:sp>
        <p:nvSpPr>
          <p:cNvPr id="12" name="Content Placeholder 3"/>
          <p:cNvSpPr>
            <a:spLocks noGrp="1"/>
          </p:cNvSpPr>
          <p:nvPr>
            <p:ph sz="half" idx="11" hasCustomPrompt="1"/>
          </p:nvPr>
        </p:nvSpPr>
        <p:spPr>
          <a:xfrm>
            <a:off x="831174" y="1509554"/>
            <a:ext cx="4484247" cy="4262112"/>
          </a:xfrm>
        </p:spPr>
        <p:txBody>
          <a:bodyPr/>
          <a:lstStyle>
            <a:lvl1pPr marL="4572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defRPr sz="1800">
                <a:solidFill>
                  <a:schemeClr val="tx2"/>
                </a:solidFill>
              </a:defRPr>
            </a:lvl2pPr>
            <a:lvl3pPr>
              <a:defRPr sz="1600" baseline="0">
                <a:solidFill>
                  <a:schemeClr val="tx2"/>
                </a:solidFill>
              </a:defRPr>
            </a:lvl3pPr>
            <a:lvl4pPr>
              <a:defRPr sz="1600">
                <a:solidFill>
                  <a:schemeClr val="tx2"/>
                </a:solidFill>
              </a:defRPr>
            </a:lvl4pPr>
            <a:lvl5pPr>
              <a:defRPr sz="1600">
                <a:solidFill>
                  <a:schemeClr val="tx2"/>
                </a:solidFill>
              </a:defRPr>
            </a:lvl5pPr>
          </a:lstStyle>
          <a:p>
            <a:pPr marL="4572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smtClean="0"/>
              <a:t>Click to add text here</a:t>
            </a:r>
          </a:p>
          <a:p>
            <a:pPr lvl="1"/>
            <a:r>
              <a:rPr lang="en-US" dirty="0" smtClean="0"/>
              <a:t>First level bullet point</a:t>
            </a:r>
          </a:p>
          <a:p>
            <a:pPr lvl="2"/>
            <a:r>
              <a:rPr lang="en-US" dirty="0" smtClean="0"/>
              <a:t>Second level bullet point</a:t>
            </a:r>
          </a:p>
          <a:p>
            <a:pPr lvl="3"/>
            <a:r>
              <a:rPr lang="en-US" dirty="0" smtClean="0"/>
              <a:t>Third level bullet point</a:t>
            </a:r>
          </a:p>
          <a:p>
            <a:pPr lvl="4"/>
            <a:r>
              <a:rPr lang="en-US" dirty="0" smtClean="0"/>
              <a:t>Fourth level bullet point</a:t>
            </a:r>
            <a:endParaRPr lang="en-US" dirty="0"/>
          </a:p>
        </p:txBody>
      </p:sp>
      <p:sp>
        <p:nvSpPr>
          <p:cNvPr id="6" name="Title 1"/>
          <p:cNvSpPr>
            <a:spLocks noGrp="1"/>
          </p:cNvSpPr>
          <p:nvPr>
            <p:ph type="title" hasCustomPrompt="1"/>
          </p:nvPr>
        </p:nvSpPr>
        <p:spPr>
          <a:xfrm>
            <a:off x="838201" y="365126"/>
            <a:ext cx="9157020" cy="491802"/>
          </a:xfrm>
        </p:spPr>
        <p:txBody>
          <a:bodyPr anchor="b"/>
          <a:lstStyle/>
          <a:p>
            <a:r>
              <a:rPr lang="en-US" dirty="0" smtClean="0">
                <a:solidFill>
                  <a:schemeClr val="tx2"/>
                </a:solidFill>
              </a:rPr>
              <a:t>Click to Add Title Here</a:t>
            </a:r>
            <a:endParaRPr lang="en-US" dirty="0">
              <a:solidFill>
                <a:schemeClr val="tx2"/>
              </a:solidFill>
            </a:endParaRPr>
          </a:p>
        </p:txBody>
      </p:sp>
      <p:sp>
        <p:nvSpPr>
          <p:cNvPr id="7" name="Text Placeholder 9"/>
          <p:cNvSpPr>
            <a:spLocks noGrp="1"/>
          </p:cNvSpPr>
          <p:nvPr>
            <p:ph type="body" sz="quarter" idx="12" hasCustomPrompt="1"/>
          </p:nvPr>
        </p:nvSpPr>
        <p:spPr>
          <a:xfrm>
            <a:off x="833485" y="945770"/>
            <a:ext cx="4500515" cy="474662"/>
          </a:xfrm>
        </p:spPr>
        <p:txBody>
          <a:bodyPr anchor="b">
            <a:normAutofit/>
          </a:bodyPr>
          <a:lstStyle>
            <a:lvl1pPr>
              <a:defRPr sz="2400" baseline="0">
                <a:solidFill>
                  <a:schemeClr val="accent1"/>
                </a:solidFill>
              </a:defRPr>
            </a:lvl1pPr>
          </a:lstStyle>
          <a:p>
            <a:pPr lvl="0"/>
            <a:r>
              <a:rPr lang="en-US" dirty="0" smtClean="0"/>
              <a:t>Click to Subtitle Here</a:t>
            </a:r>
            <a:endParaRPr lang="en-US" dirty="0"/>
          </a:p>
        </p:txBody>
      </p:sp>
    </p:spTree>
    <p:extLst>
      <p:ext uri="{BB962C8B-B14F-4D97-AF65-F5344CB8AC3E}">
        <p14:creationId xmlns:p14="http://schemas.microsoft.com/office/powerpoint/2010/main" val="280344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w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46000">
              <a:schemeClr val="bg1"/>
            </a:gs>
            <a:gs pos="10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18" name="Picture 17" descr="child-texture.png"/>
          <p:cNvPicPr>
            <a:picLocks noChangeAspect="1"/>
          </p:cNvPicPr>
          <p:nvPr userDrawn="1"/>
        </p:nvPicPr>
        <p:blipFill rotWithShape="1">
          <a:blip r:embed="rId33" cstate="print">
            <a:alphaModFix amt="5000"/>
            <a:extLst>
              <a:ext uri="{28A0092B-C50C-407E-A947-70E740481C1C}">
                <a14:useLocalDpi xmlns:a14="http://schemas.microsoft.com/office/drawing/2010/main" val="0"/>
              </a:ext>
            </a:extLst>
          </a:blip>
          <a:srcRect t="-1504" r="-3395"/>
          <a:stretch/>
        </p:blipFill>
        <p:spPr>
          <a:xfrm>
            <a:off x="-96940" y="1541941"/>
            <a:ext cx="6494827" cy="5297105"/>
          </a:xfrm>
          <a:prstGeom prst="rect">
            <a:avLst/>
          </a:prstGeom>
        </p:spPr>
      </p:pic>
      <p:sp>
        <p:nvSpPr>
          <p:cNvPr id="2" name="Title Placeholder 1"/>
          <p:cNvSpPr>
            <a:spLocks noGrp="1"/>
          </p:cNvSpPr>
          <p:nvPr>
            <p:ph type="title"/>
          </p:nvPr>
        </p:nvSpPr>
        <p:spPr>
          <a:xfrm>
            <a:off x="838201" y="365126"/>
            <a:ext cx="9157020" cy="491802"/>
          </a:xfrm>
          <a:prstGeom prst="rect">
            <a:avLst/>
          </a:prstGeom>
        </p:spPr>
        <p:txBody>
          <a:bodyPr vert="horz" lIns="91440" tIns="45720" rIns="91440" bIns="45720" rtlCol="0" anchor="b">
            <a:noAutofit/>
          </a:bodyPr>
          <a:lstStyle/>
          <a:p>
            <a:r>
              <a:rPr lang="en-US" dirty="0" smtClean="0"/>
              <a:t>Insert Title Here</a:t>
            </a:r>
            <a:endParaRPr lang="en-US" dirty="0"/>
          </a:p>
        </p:txBody>
      </p:sp>
      <p:sp>
        <p:nvSpPr>
          <p:cNvPr id="13" name="Rectangle 12"/>
          <p:cNvSpPr/>
          <p:nvPr userDrawn="1"/>
        </p:nvSpPr>
        <p:spPr>
          <a:xfrm>
            <a:off x="0" y="6514714"/>
            <a:ext cx="12192000" cy="343286"/>
          </a:xfrm>
          <a:prstGeom prst="rect">
            <a:avLst/>
          </a:prstGeom>
          <a:solidFill>
            <a:schemeClr val="bg2">
              <a:alpha val="5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ate Placeholder 3"/>
          <p:cNvSpPr txBox="1">
            <a:spLocks/>
          </p:cNvSpPr>
          <p:nvPr userDrawn="1"/>
        </p:nvSpPr>
        <p:spPr>
          <a:xfrm>
            <a:off x="10521825" y="6562602"/>
            <a:ext cx="1258131" cy="365125"/>
          </a:xfrm>
          <a:prstGeom prst="rect">
            <a:avLst/>
          </a:prstGeom>
        </p:spPr>
        <p:txBody>
          <a:bodyPr/>
          <a:lstStyle>
            <a:defPPr>
              <a:defRPr lang="en-US"/>
            </a:defPPr>
            <a:lvl1pPr marL="0" algn="r"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1CF38AB-51ED-4AA0-A512-D38030E50525}" type="datetime1">
              <a:rPr lang="en-US" sz="1000" smtClean="0">
                <a:solidFill>
                  <a:srgbClr val="650066"/>
                </a:solidFill>
                <a:latin typeface="Arial"/>
                <a:cs typeface="Arial"/>
              </a:rPr>
              <a:pPr/>
              <a:t>10/22/2018</a:t>
            </a:fld>
            <a:r>
              <a:rPr lang="en-US" sz="1200" dirty="0" smtClean="0">
                <a:solidFill>
                  <a:srgbClr val="650066"/>
                </a:solidFill>
                <a:latin typeface="Arial"/>
                <a:cs typeface="Arial"/>
              </a:rPr>
              <a:t>          </a:t>
            </a:r>
            <a:fld id="{7EC0E2DE-6F0E-47B2-BA71-E82BD13CE11B}" type="slidenum">
              <a:rPr lang="en-US" sz="1100" smtClean="0">
                <a:solidFill>
                  <a:srgbClr val="650066"/>
                </a:solidFill>
                <a:latin typeface="Arial"/>
                <a:cs typeface="Arial"/>
              </a:rPr>
              <a:pPr/>
              <a:t>‹#›</a:t>
            </a:fld>
            <a:endParaRPr lang="en-US" sz="1100" dirty="0">
              <a:solidFill>
                <a:srgbClr val="650066"/>
              </a:solidFill>
              <a:latin typeface="Arial"/>
              <a:cs typeface="Arial"/>
            </a:endParaRPr>
          </a:p>
        </p:txBody>
      </p:sp>
      <p:sp>
        <p:nvSpPr>
          <p:cNvPr id="15" name="Footer Placeholder 4"/>
          <p:cNvSpPr txBox="1">
            <a:spLocks/>
          </p:cNvSpPr>
          <p:nvPr userDrawn="1"/>
        </p:nvSpPr>
        <p:spPr>
          <a:xfrm>
            <a:off x="751285" y="6562602"/>
            <a:ext cx="2868215" cy="365125"/>
          </a:xfrm>
          <a:prstGeom prst="rect">
            <a:avLst/>
          </a:prstGeom>
        </p:spPr>
        <p:txBody>
          <a:bodyPr/>
          <a:lstStyle>
            <a:defPPr>
              <a:defRPr lang="en-US"/>
            </a:defPPr>
            <a:lvl1pPr marL="0" algn="l" defTabSz="914400" rtl="0" eaLnBrk="1" latinLnBrk="0" hangingPunct="1">
              <a:defRPr sz="180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solidFill>
                  <a:schemeClr val="accent1"/>
                </a:solidFill>
              </a:rPr>
              <a:t>Parents Helping Parents    </a:t>
            </a:r>
            <a:r>
              <a:rPr lang="en-US" sz="1000" dirty="0" err="1" smtClean="0">
                <a:solidFill>
                  <a:schemeClr val="accent1"/>
                </a:solidFill>
              </a:rPr>
              <a:t>www.php.com</a:t>
            </a:r>
            <a:endParaRPr lang="en-US" sz="1000" dirty="0">
              <a:solidFill>
                <a:schemeClr val="accent1"/>
              </a:solidFill>
            </a:endParaRPr>
          </a:p>
        </p:txBody>
      </p:sp>
      <p:sp>
        <p:nvSpPr>
          <p:cNvPr id="3" name="Text Placeholder 2"/>
          <p:cNvSpPr>
            <a:spLocks noGrp="1"/>
          </p:cNvSpPr>
          <p:nvPr>
            <p:ph type="body" idx="1"/>
          </p:nvPr>
        </p:nvSpPr>
        <p:spPr>
          <a:xfrm>
            <a:off x="838201" y="1092591"/>
            <a:ext cx="9167345" cy="4351338"/>
          </a:xfrm>
          <a:prstGeom prst="rect">
            <a:avLst/>
          </a:prstGeom>
        </p:spPr>
        <p:txBody>
          <a:bodyPr vert="horz" lIns="91440" tIns="45720" rIns="91440" bIns="45720" rtlCol="0">
            <a:normAutofit/>
          </a:bodyPr>
          <a:lstStyle/>
          <a:p>
            <a:pPr lvl="0"/>
            <a:r>
              <a:rPr lang="en-US" dirty="0" smtClean="0"/>
              <a:t>Insert text here</a:t>
            </a:r>
          </a:p>
          <a:p>
            <a:pPr lvl="0"/>
            <a:endParaRPr lang="en-US" dirty="0" smtClean="0"/>
          </a:p>
        </p:txBody>
      </p:sp>
      <p:cxnSp>
        <p:nvCxnSpPr>
          <p:cNvPr id="20" name="Straight Connector 19"/>
          <p:cNvCxnSpPr/>
          <p:nvPr userDrawn="1"/>
        </p:nvCxnSpPr>
        <p:spPr>
          <a:xfrm>
            <a:off x="2289889" y="6615144"/>
            <a:ext cx="0" cy="189545"/>
          </a:xfrm>
          <a:prstGeom prst="line">
            <a:avLst/>
          </a:prstGeom>
          <a:ln w="6350" cmpd="sng">
            <a:solidFill>
              <a:schemeClr val="accent2"/>
            </a:solidFill>
          </a:ln>
        </p:spPr>
        <p:style>
          <a:lnRef idx="2">
            <a:schemeClr val="accent1"/>
          </a:lnRef>
          <a:fillRef idx="0">
            <a:schemeClr val="accent1"/>
          </a:fillRef>
          <a:effectRef idx="1">
            <a:schemeClr val="accent1"/>
          </a:effectRef>
          <a:fontRef idx="minor">
            <a:schemeClr val="tx1"/>
          </a:fontRef>
        </p:style>
      </p:cxnSp>
      <p:pic>
        <p:nvPicPr>
          <p:cNvPr id="16" name="Picture 15" descr="Master_PHP-logo-2014.wmf"/>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0604432" y="293293"/>
            <a:ext cx="1139642" cy="912906"/>
          </a:xfrm>
          <a:prstGeom prst="rect">
            <a:avLst/>
          </a:prstGeom>
        </p:spPr>
      </p:pic>
    </p:spTree>
    <p:extLst>
      <p:ext uri="{BB962C8B-B14F-4D97-AF65-F5344CB8AC3E}">
        <p14:creationId xmlns:p14="http://schemas.microsoft.com/office/powerpoint/2010/main" val="326286802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61" r:id="rId4"/>
    <p:sldLayoutId id="2147483678" r:id="rId5"/>
    <p:sldLayoutId id="2147483679" r:id="rId6"/>
    <p:sldLayoutId id="2147483680" r:id="rId7"/>
    <p:sldLayoutId id="2147483681" r:id="rId8"/>
    <p:sldLayoutId id="2147483682" r:id="rId9"/>
    <p:sldLayoutId id="2147483685" r:id="rId10"/>
    <p:sldLayoutId id="2147483683" r:id="rId11"/>
    <p:sldLayoutId id="2147483684"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67" r:id="rId26"/>
    <p:sldLayoutId id="2147483670" r:id="rId27"/>
    <p:sldLayoutId id="2147483699" r:id="rId28"/>
    <p:sldLayoutId id="2147483701" r:id="rId29"/>
    <p:sldLayoutId id="2147483702" r:id="rId30"/>
    <p:sldLayoutId id="2147483703" r:id="rId31"/>
  </p:sldLayoutIdLst>
  <p:hf sldNum="0" hdr="0" dt="0"/>
  <p:txStyles>
    <p:titleStyle>
      <a:lvl1pPr algn="l" defTabSz="914400" rtl="0" eaLnBrk="1" latinLnBrk="0" hangingPunct="1">
        <a:lnSpc>
          <a:spcPct val="90000"/>
        </a:lnSpc>
        <a:spcBef>
          <a:spcPct val="0"/>
        </a:spcBef>
        <a:buNone/>
        <a:defRPr sz="3500" kern="1200">
          <a:solidFill>
            <a:schemeClr val="tx2"/>
          </a:solidFill>
          <a:latin typeface="Arial"/>
          <a:ea typeface="+mj-ea"/>
          <a:cs typeface="Arial"/>
        </a:defRPr>
      </a:lvl1pPr>
    </p:titleStyle>
    <p:bodyStyle>
      <a:lvl1pPr marL="0" marR="0" indent="0" algn="l" defTabSz="914400" rtl="0" eaLnBrk="1" fontAlgn="auto" latinLnBrk="0" hangingPunct="1">
        <a:lnSpc>
          <a:spcPct val="100000"/>
        </a:lnSpc>
        <a:spcBef>
          <a:spcPts val="1000"/>
        </a:spcBef>
        <a:spcAft>
          <a:spcPts val="0"/>
        </a:spcAft>
        <a:buClrTx/>
        <a:buSzTx/>
        <a:buFont typeface="Arial"/>
        <a:buNone/>
        <a:tabLst/>
        <a:defRPr sz="1800" kern="1200">
          <a:solidFill>
            <a:schemeClr val="tx2"/>
          </a:solidFill>
          <a:latin typeface="Arial"/>
          <a:ea typeface="+mn-ea"/>
          <a:cs typeface="Arial"/>
        </a:defRPr>
      </a:lvl1pPr>
      <a:lvl2pPr marL="457200" indent="-18288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a:ea typeface="+mn-ea"/>
          <a:cs typeface="Arial"/>
        </a:defRPr>
      </a:lvl2pPr>
      <a:lvl3pPr marL="685800" indent="-18288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a:ea typeface="+mn-ea"/>
          <a:cs typeface="Arial"/>
        </a:defRPr>
      </a:lvl3pPr>
      <a:lvl4pPr marL="914400" indent="-13716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Arial"/>
        </a:defRPr>
      </a:lvl4pPr>
      <a:lvl5pPr marL="1143000" indent="-13716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3" Type="http://schemas.openxmlformats.org/officeDocument/2006/relationships/hyperlink" Target="http://www.cde.ca.gov/ci/cr/cf/index.asp" TargetMode="External"/><Relationship Id="rId2" Type="http://schemas.openxmlformats.org/officeDocument/2006/relationships/notesSlide" Target="../notesSlides/notesSlide29.xml"/><Relationship Id="rId1" Type="http://schemas.openxmlformats.org/officeDocument/2006/relationships/slideLayout" Target="../slideLayouts/slideLayout30.xml"/><Relationship Id="rId4" Type="http://schemas.openxmlformats.org/officeDocument/2006/relationships/hyperlink" Target="http://www.carsplus.org/publications.php"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8.xml"/><Relationship Id="rId1" Type="http://schemas.openxmlformats.org/officeDocument/2006/relationships/vmlDrawing" Target="../drawings/vmlDrawing1.vml"/><Relationship Id="rId5" Type="http://schemas.openxmlformats.org/officeDocument/2006/relationships/image" Target="../media/image22.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hyperlink" Target="http://www.cde.ca.gov/ta/tg/sr/capa.asp" TargetMode="External"/><Relationship Id="rId2" Type="http://schemas.openxmlformats.org/officeDocument/2006/relationships/notesSlide" Target="../notesSlides/notesSlide30.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3" Type="http://schemas.openxmlformats.org/officeDocument/2006/relationships/hyperlink" Target="http://www.state.vt.us/educ/new/pdfdoc/pubs/framework.pdf" TargetMode="External"/><Relationship Id="rId2" Type="http://schemas.openxmlformats.org/officeDocument/2006/relationships/notesSlide" Target="../notesSlides/notesSlide31.xm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3.xml"/><Relationship Id="rId1" Type="http://schemas.openxmlformats.org/officeDocument/2006/relationships/vmlDrawing" Target="../drawings/vmlDrawing2.vml"/><Relationship Id="rId5" Type="http://schemas.openxmlformats.org/officeDocument/2006/relationships/image" Target="../media/image22.wmf"/><Relationship Id="rId4" Type="http://schemas.openxmlformats.org/officeDocument/2006/relationships/oleObject" Target="../embeddings/oleObject2.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213" y="3569465"/>
            <a:ext cx="4462290" cy="1344058"/>
          </a:xfrm>
        </p:spPr>
        <p:txBody>
          <a:bodyPr>
            <a:normAutofit fontScale="90000"/>
          </a:bodyPr>
          <a:lstStyle/>
          <a:p>
            <a:pPr algn="ctr"/>
            <a:r>
              <a:rPr lang="en-US" dirty="0" smtClean="0"/>
              <a:t> Assessments </a:t>
            </a:r>
            <a:br>
              <a:rPr lang="en-US" dirty="0" smtClean="0"/>
            </a:br>
            <a:r>
              <a:rPr lang="en-US" dirty="0" smtClean="0"/>
              <a:t>&amp;</a:t>
            </a:r>
            <a:br>
              <a:rPr lang="en-US" dirty="0" smtClean="0"/>
            </a:br>
            <a:r>
              <a:rPr lang="en-US" dirty="0" smtClean="0"/>
              <a:t>SMART Goals</a:t>
            </a:r>
            <a:endParaRPr lang="en-US" dirty="0"/>
          </a:p>
        </p:txBody>
      </p:sp>
      <p:sp>
        <p:nvSpPr>
          <p:cNvPr id="3" name="Subtitle 2"/>
          <p:cNvSpPr>
            <a:spLocks noGrp="1"/>
          </p:cNvSpPr>
          <p:nvPr>
            <p:ph type="subTitle" idx="1"/>
          </p:nvPr>
        </p:nvSpPr>
        <p:spPr>
          <a:xfrm>
            <a:off x="495759" y="4913523"/>
            <a:ext cx="4593817" cy="1944477"/>
          </a:xfrm>
        </p:spPr>
        <p:txBody>
          <a:bodyPr>
            <a:normAutofit fontScale="92500" lnSpcReduction="20000"/>
          </a:bodyPr>
          <a:lstStyle/>
          <a:p>
            <a:pPr algn="ctr"/>
            <a:endParaRPr lang="en-US" sz="1600" dirty="0" smtClean="0"/>
          </a:p>
          <a:p>
            <a:pPr algn="ctr"/>
            <a:r>
              <a:rPr lang="en-US" sz="1600" dirty="0" smtClean="0"/>
              <a:t>Parents Helping Parents</a:t>
            </a:r>
          </a:p>
          <a:p>
            <a:pPr algn="ctr"/>
            <a:r>
              <a:rPr lang="en-US" sz="1600" dirty="0" err="1" smtClean="0"/>
              <a:t>Sobrato</a:t>
            </a:r>
            <a:r>
              <a:rPr lang="en-US" sz="1600" dirty="0" smtClean="0"/>
              <a:t> Center for Nonprofits- San Jose</a:t>
            </a:r>
          </a:p>
          <a:p>
            <a:pPr algn="ctr"/>
            <a:r>
              <a:rPr lang="en-US" sz="1600" dirty="0" smtClean="0"/>
              <a:t>1400 </a:t>
            </a:r>
            <a:r>
              <a:rPr lang="en-US" sz="1600" dirty="0" err="1" smtClean="0"/>
              <a:t>Parkmoor</a:t>
            </a:r>
            <a:r>
              <a:rPr lang="en-US" sz="1600" dirty="0" smtClean="0"/>
              <a:t> Ave., Suite 100</a:t>
            </a:r>
          </a:p>
          <a:p>
            <a:pPr algn="ctr"/>
            <a:r>
              <a:rPr lang="en-US" sz="1600" dirty="0" smtClean="0"/>
              <a:t>(408)727-5775 or (885)727-5775 (toll free)</a:t>
            </a:r>
          </a:p>
          <a:p>
            <a:pPr algn="ctr"/>
            <a:r>
              <a:rPr lang="en-US" sz="1600" dirty="0" smtClean="0"/>
              <a:t>www.php.com</a:t>
            </a:r>
          </a:p>
          <a:p>
            <a:pPr algn="ctr"/>
            <a:endParaRPr lang="en-US" sz="1800" dirty="0"/>
          </a:p>
        </p:txBody>
      </p:sp>
    </p:spTree>
    <p:extLst>
      <p:ext uri="{BB962C8B-B14F-4D97-AF65-F5344CB8AC3E}">
        <p14:creationId xmlns:p14="http://schemas.microsoft.com/office/powerpoint/2010/main" val="42018060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body" idx="1"/>
          </p:nvPr>
        </p:nvSpPr>
        <p:spPr bwMode="auto">
          <a:xfrm>
            <a:off x="877888" y="268288"/>
            <a:ext cx="9140825" cy="1341437"/>
          </a:xfrm>
          <a:prstGeom prst="rect">
            <a:avLst/>
          </a:prstGeom>
          <a:noFill/>
          <a:ln w="3175">
            <a:noFill/>
            <a:miter lim="800000"/>
            <a:headEnd/>
            <a:tailEnd/>
          </a:ln>
          <a:effectLst/>
        </p:spPr>
        <p:txBody>
          <a:bodyPr anchor="ctr">
            <a:normAutofit fontScale="85000" lnSpcReduction="20000"/>
          </a:bodyPr>
          <a:lstStyle/>
          <a:p>
            <a:pPr lvl="0" algn="ctr" fontAlgn="base">
              <a:lnSpc>
                <a:spcPct val="100000"/>
              </a:lnSpc>
              <a:spcBef>
                <a:spcPct val="0"/>
              </a:spcBef>
              <a:spcAft>
                <a:spcPct val="0"/>
              </a:spcAft>
            </a:pPr>
            <a:endParaRPr lang="en-US" sz="2800" dirty="0" smtClean="0">
              <a:solidFill>
                <a:srgbClr val="000000"/>
              </a:solidFill>
              <a:latin typeface="Arial" pitchFamily="34" charset="0"/>
              <a:cs typeface="+mn-cs"/>
            </a:endParaRPr>
          </a:p>
          <a:p>
            <a:pPr lvl="0" algn="ctr" fontAlgn="base">
              <a:lnSpc>
                <a:spcPct val="100000"/>
              </a:lnSpc>
              <a:spcBef>
                <a:spcPct val="0"/>
              </a:spcBef>
              <a:spcAft>
                <a:spcPct val="0"/>
              </a:spcAft>
            </a:pPr>
            <a:r>
              <a:rPr lang="en-US" sz="4400" dirty="0" smtClean="0">
                <a:solidFill>
                  <a:srgbClr val="000000"/>
                </a:solidFill>
                <a:latin typeface="Arial" pitchFamily="34" charset="0"/>
                <a:cs typeface="+mn-cs"/>
              </a:rPr>
              <a:t>What </a:t>
            </a:r>
            <a:r>
              <a:rPr lang="en-US" sz="4400" dirty="0">
                <a:solidFill>
                  <a:srgbClr val="000000"/>
                </a:solidFill>
                <a:latin typeface="Arial" pitchFamily="34" charset="0"/>
                <a:cs typeface="+mn-cs"/>
              </a:rPr>
              <a:t>do I need to know about</a:t>
            </a:r>
            <a:br>
              <a:rPr lang="en-US" sz="4400" dirty="0">
                <a:solidFill>
                  <a:srgbClr val="000000"/>
                </a:solidFill>
                <a:latin typeface="Arial" pitchFamily="34" charset="0"/>
                <a:cs typeface="+mn-cs"/>
              </a:rPr>
            </a:br>
            <a:r>
              <a:rPr lang="en-US" sz="4400" dirty="0">
                <a:solidFill>
                  <a:srgbClr val="000000"/>
                </a:solidFill>
                <a:latin typeface="Arial" pitchFamily="34" charset="0"/>
                <a:cs typeface="+mn-cs"/>
              </a:rPr>
              <a:t>ASSESSMENT RESULTS?</a:t>
            </a:r>
          </a:p>
          <a:p>
            <a:pPr algn="ctr" eaLnBrk="1" hangingPunct="1"/>
            <a:endParaRPr lang="en-US" sz="2800" dirty="0" smtClean="0">
              <a:solidFill>
                <a:schemeClr val="tx2"/>
              </a:solidFill>
              <a:latin typeface="Arial" pitchFamily="34" charset="0"/>
            </a:endParaRPr>
          </a:p>
        </p:txBody>
      </p:sp>
      <p:sp>
        <p:nvSpPr>
          <p:cNvPr id="2" name="Content Placeholder 1"/>
          <p:cNvSpPr>
            <a:spLocks noGrp="1"/>
          </p:cNvSpPr>
          <p:nvPr>
            <p:ph sz="half" idx="12"/>
          </p:nvPr>
        </p:nvSpPr>
        <p:spPr>
          <a:xfrm>
            <a:off x="888041" y="1696434"/>
            <a:ext cx="8434379" cy="4726668"/>
          </a:xfrm>
        </p:spPr>
        <p:txBody>
          <a:bodyPr>
            <a:normAutofit lnSpcReduction="10000"/>
          </a:bodyPr>
          <a:lstStyle/>
          <a:p>
            <a:pPr marL="285750" lvl="0" eaLnBrk="0" fontAlgn="base" hangingPunct="0">
              <a:spcBef>
                <a:spcPct val="0"/>
              </a:spcBef>
              <a:spcAft>
                <a:spcPct val="0"/>
              </a:spcAft>
              <a:buClrTx/>
              <a:buNone/>
            </a:pPr>
            <a:r>
              <a:rPr lang="en-US" sz="2800" b="1" dirty="0">
                <a:solidFill>
                  <a:srgbClr val="000000"/>
                </a:solidFill>
                <a:latin typeface="Times" charset="0"/>
                <a:cs typeface="+mn-cs"/>
              </a:rPr>
              <a:t>Assessment results will show if a child needs special education:</a:t>
            </a:r>
          </a:p>
          <a:p>
            <a:pPr marL="285750" lvl="0" algn="ctr" eaLnBrk="0" fontAlgn="base" hangingPunct="0">
              <a:spcBef>
                <a:spcPct val="0"/>
              </a:spcBef>
              <a:spcAft>
                <a:spcPct val="0"/>
              </a:spcAft>
              <a:buClrTx/>
              <a:buNone/>
            </a:pPr>
            <a:endParaRPr lang="en-US" sz="2800" b="1" dirty="0">
              <a:solidFill>
                <a:srgbClr val="000000"/>
              </a:solidFill>
              <a:latin typeface="Times" charset="0"/>
              <a:cs typeface="+mn-cs"/>
            </a:endParaRPr>
          </a:p>
          <a:p>
            <a:pPr marL="285750" lvl="0" eaLnBrk="0" fontAlgn="base" hangingPunct="0">
              <a:spcBef>
                <a:spcPct val="0"/>
              </a:spcBef>
              <a:spcAft>
                <a:spcPct val="20000"/>
              </a:spcAft>
              <a:buClrTx/>
              <a:buNone/>
            </a:pPr>
            <a:r>
              <a:rPr lang="en-US" sz="2800" dirty="0">
                <a:solidFill>
                  <a:srgbClr val="000000"/>
                </a:solidFill>
                <a:latin typeface="Times" charset="0"/>
                <a:cs typeface="+mn-cs"/>
              </a:rPr>
              <a:t>If the assessment does not “fit” what you know about your child:</a:t>
            </a:r>
          </a:p>
          <a:p>
            <a:pPr marL="285750" lvl="0" eaLnBrk="0" fontAlgn="base" hangingPunct="0">
              <a:spcBef>
                <a:spcPct val="0"/>
              </a:spcBef>
              <a:spcAft>
                <a:spcPct val="20000"/>
              </a:spcAft>
              <a:buClrTx/>
              <a:buFontTx/>
              <a:buChar char="•"/>
            </a:pPr>
            <a:r>
              <a:rPr lang="en-US" sz="2800" dirty="0">
                <a:solidFill>
                  <a:srgbClr val="000000"/>
                </a:solidFill>
                <a:latin typeface="Times" charset="0"/>
                <a:cs typeface="+mn-cs"/>
              </a:rPr>
              <a:t>Say so in writing</a:t>
            </a:r>
          </a:p>
          <a:p>
            <a:pPr marL="285750" lvl="0" eaLnBrk="0" fontAlgn="base" hangingPunct="0">
              <a:spcBef>
                <a:spcPct val="0"/>
              </a:spcBef>
              <a:spcAft>
                <a:spcPct val="20000"/>
              </a:spcAft>
              <a:buClrTx/>
              <a:buFontTx/>
              <a:buChar char="•"/>
            </a:pPr>
            <a:r>
              <a:rPr lang="en-US" sz="2800" dirty="0">
                <a:solidFill>
                  <a:srgbClr val="000000"/>
                </a:solidFill>
                <a:latin typeface="Times" charset="0"/>
                <a:cs typeface="+mn-cs"/>
              </a:rPr>
              <a:t>Meet to talk about the concerns</a:t>
            </a:r>
          </a:p>
          <a:p>
            <a:pPr marL="285750" lvl="0" eaLnBrk="0" fontAlgn="base" hangingPunct="0">
              <a:spcBef>
                <a:spcPct val="0"/>
              </a:spcBef>
              <a:spcAft>
                <a:spcPct val="20000"/>
              </a:spcAft>
              <a:buClrTx/>
              <a:buFontTx/>
              <a:buChar char="•"/>
            </a:pPr>
            <a:r>
              <a:rPr lang="en-US" sz="2800" dirty="0">
                <a:solidFill>
                  <a:srgbClr val="000000"/>
                </a:solidFill>
                <a:latin typeface="Times" charset="0"/>
                <a:cs typeface="+mn-cs"/>
              </a:rPr>
              <a:t>Ask for more testing, or</a:t>
            </a:r>
          </a:p>
          <a:p>
            <a:pPr marL="285750" lvl="0" eaLnBrk="0" fontAlgn="base" hangingPunct="0">
              <a:spcBef>
                <a:spcPct val="0"/>
              </a:spcBef>
              <a:spcAft>
                <a:spcPct val="20000"/>
              </a:spcAft>
              <a:buClrTx/>
              <a:buFontTx/>
              <a:buChar char="•"/>
            </a:pPr>
            <a:r>
              <a:rPr lang="en-US" sz="2800" dirty="0">
                <a:solidFill>
                  <a:srgbClr val="000000"/>
                </a:solidFill>
                <a:latin typeface="Times" charset="0"/>
                <a:cs typeface="+mn-cs"/>
              </a:rPr>
              <a:t>Ask for Independent Educational assessment (IEE) at district expense</a:t>
            </a:r>
          </a:p>
          <a:p>
            <a:pPr marL="0" lvl="0" indent="0" fontAlgn="base">
              <a:spcBef>
                <a:spcPct val="20000"/>
              </a:spcBef>
              <a:spcAft>
                <a:spcPct val="0"/>
              </a:spcAft>
              <a:buClrTx/>
              <a:buNone/>
            </a:pPr>
            <a:endParaRPr lang="en-US" sz="2800" dirty="0">
              <a:solidFill>
                <a:srgbClr val="000000"/>
              </a:solidFill>
              <a:cs typeface="+mn-cs"/>
            </a:endParaRPr>
          </a:p>
          <a:p>
            <a:pPr marL="0" lvl="0" indent="0" fontAlgn="base">
              <a:spcBef>
                <a:spcPct val="20000"/>
              </a:spcBef>
              <a:spcAft>
                <a:spcPct val="0"/>
              </a:spcAft>
              <a:buClrTx/>
              <a:buNone/>
            </a:pPr>
            <a:endParaRPr lang="en-US" sz="2800" dirty="0">
              <a:solidFill>
                <a:srgbClr val="000000"/>
              </a:solidFill>
              <a:cs typeface="+mn-cs"/>
            </a:endParaRPr>
          </a:p>
          <a:p>
            <a:pPr marL="0" indent="0" fontAlgn="base">
              <a:spcBef>
                <a:spcPct val="20000"/>
              </a:spcBef>
              <a:spcAft>
                <a:spcPct val="0"/>
              </a:spcAft>
              <a:buClrTx/>
              <a:buNone/>
            </a:pPr>
            <a:endParaRPr lang="en-US" sz="2800" dirty="0">
              <a:solidFill>
                <a:srgbClr val="000000"/>
              </a:solidFill>
              <a:cs typeface="+mn-cs"/>
            </a:endParaRPr>
          </a:p>
          <a:p>
            <a:pPr marL="0" lvl="0" indent="0" fontAlgn="base">
              <a:spcBef>
                <a:spcPct val="20000"/>
              </a:spcBef>
              <a:spcAft>
                <a:spcPct val="0"/>
              </a:spcAft>
              <a:buClrTx/>
              <a:buNone/>
            </a:pPr>
            <a:endParaRPr lang="en-US" sz="2800" dirty="0" smtClean="0">
              <a:solidFill>
                <a:srgbClr val="000000"/>
              </a:solidFill>
              <a:cs typeface="+mn-cs"/>
            </a:endParaRPr>
          </a:p>
          <a:p>
            <a:endParaRPr lang="en-US" dirty="0"/>
          </a:p>
        </p:txBody>
      </p:sp>
      <p:pic>
        <p:nvPicPr>
          <p:cNvPr id="3" name="Picture 2"/>
          <p:cNvPicPr>
            <a:picLocks noChangeAspect="1"/>
          </p:cNvPicPr>
          <p:nvPr/>
        </p:nvPicPr>
        <p:blipFill>
          <a:blip r:embed="rId3"/>
          <a:stretch>
            <a:fillRect/>
          </a:stretch>
        </p:blipFill>
        <p:spPr>
          <a:xfrm>
            <a:off x="9309474" y="1802890"/>
            <a:ext cx="2622140" cy="3657600"/>
          </a:xfrm>
          <a:prstGeom prst="rect">
            <a:avLst/>
          </a:prstGeom>
        </p:spPr>
      </p:pic>
    </p:spTree>
    <p:extLst>
      <p:ext uri="{BB962C8B-B14F-4D97-AF65-F5344CB8AC3E}">
        <p14:creationId xmlns:p14="http://schemas.microsoft.com/office/powerpoint/2010/main" val="34052108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body" idx="1"/>
          </p:nvPr>
        </p:nvSpPr>
        <p:spPr bwMode="auto">
          <a:xfrm>
            <a:off x="877888" y="268288"/>
            <a:ext cx="9140825" cy="1341437"/>
          </a:xfrm>
          <a:prstGeom prst="rect">
            <a:avLst/>
          </a:prstGeom>
          <a:noFill/>
          <a:ln w="3175">
            <a:noFill/>
            <a:miter lim="800000"/>
            <a:headEnd/>
            <a:tailEnd/>
          </a:ln>
          <a:effectLst/>
        </p:spPr>
        <p:txBody>
          <a:bodyPr anchor="ctr">
            <a:normAutofit fontScale="47500" lnSpcReduction="20000"/>
          </a:bodyPr>
          <a:lstStyle/>
          <a:p>
            <a:pPr lvl="0" algn="ctr" fontAlgn="base">
              <a:lnSpc>
                <a:spcPct val="100000"/>
              </a:lnSpc>
              <a:spcBef>
                <a:spcPct val="0"/>
              </a:spcBef>
              <a:spcAft>
                <a:spcPct val="0"/>
              </a:spcAft>
            </a:pPr>
            <a:endParaRPr lang="en-US" sz="2800" dirty="0" smtClean="0">
              <a:solidFill>
                <a:srgbClr val="000000"/>
              </a:solidFill>
              <a:latin typeface="Arial" pitchFamily="34" charset="0"/>
              <a:cs typeface="+mn-cs"/>
            </a:endParaRPr>
          </a:p>
          <a:p>
            <a:pPr algn="ctr" fontAlgn="base">
              <a:lnSpc>
                <a:spcPct val="100000"/>
              </a:lnSpc>
              <a:spcBef>
                <a:spcPct val="0"/>
              </a:spcBef>
              <a:spcAft>
                <a:spcPct val="0"/>
              </a:spcAft>
            </a:pPr>
            <a:endParaRPr lang="en-US" sz="2800" dirty="0" smtClean="0">
              <a:solidFill>
                <a:schemeClr val="tx2"/>
              </a:solidFill>
              <a:latin typeface="Arial" pitchFamily="34" charset="0"/>
            </a:endParaRPr>
          </a:p>
          <a:p>
            <a:pPr algn="ctr" fontAlgn="base">
              <a:lnSpc>
                <a:spcPct val="100000"/>
              </a:lnSpc>
              <a:spcBef>
                <a:spcPct val="0"/>
              </a:spcBef>
              <a:spcAft>
                <a:spcPct val="0"/>
              </a:spcAft>
            </a:pPr>
            <a:r>
              <a:rPr lang="en-US" sz="8000" dirty="0" smtClean="0">
                <a:solidFill>
                  <a:schemeClr val="tx2"/>
                </a:solidFill>
                <a:latin typeface="Arial" pitchFamily="34" charset="0"/>
              </a:rPr>
              <a:t>What </a:t>
            </a:r>
            <a:r>
              <a:rPr lang="en-US" sz="8000" dirty="0">
                <a:solidFill>
                  <a:schemeClr val="tx2"/>
                </a:solidFill>
                <a:latin typeface="Arial" pitchFamily="34" charset="0"/>
              </a:rPr>
              <a:t>do I need to know about</a:t>
            </a:r>
            <a:br>
              <a:rPr lang="en-US" sz="8000" dirty="0">
                <a:solidFill>
                  <a:schemeClr val="tx2"/>
                </a:solidFill>
                <a:latin typeface="Arial" pitchFamily="34" charset="0"/>
              </a:rPr>
            </a:br>
            <a:r>
              <a:rPr lang="en-US" sz="8000" dirty="0">
                <a:solidFill>
                  <a:schemeClr val="tx2"/>
                </a:solidFill>
                <a:latin typeface="Arial" pitchFamily="34" charset="0"/>
              </a:rPr>
              <a:t>ELIGIBILITY DECISIONS?</a:t>
            </a:r>
          </a:p>
          <a:p>
            <a:pPr lvl="0" algn="ctr" fontAlgn="base">
              <a:lnSpc>
                <a:spcPct val="100000"/>
              </a:lnSpc>
              <a:spcBef>
                <a:spcPct val="0"/>
              </a:spcBef>
              <a:spcAft>
                <a:spcPct val="0"/>
              </a:spcAft>
            </a:pPr>
            <a:endParaRPr lang="en-US" sz="2800" dirty="0">
              <a:solidFill>
                <a:srgbClr val="000000"/>
              </a:solidFill>
              <a:latin typeface="Arial" pitchFamily="34" charset="0"/>
              <a:cs typeface="+mn-cs"/>
            </a:endParaRPr>
          </a:p>
          <a:p>
            <a:pPr algn="ctr" eaLnBrk="1" hangingPunct="1"/>
            <a:endParaRPr lang="en-US" sz="2800" dirty="0" smtClean="0">
              <a:solidFill>
                <a:schemeClr val="tx2"/>
              </a:solidFill>
              <a:latin typeface="Arial" pitchFamily="34" charset="0"/>
            </a:endParaRPr>
          </a:p>
        </p:txBody>
      </p:sp>
      <p:sp>
        <p:nvSpPr>
          <p:cNvPr id="2" name="Content Placeholder 1"/>
          <p:cNvSpPr>
            <a:spLocks noGrp="1"/>
          </p:cNvSpPr>
          <p:nvPr>
            <p:ph sz="half" idx="12"/>
          </p:nvPr>
        </p:nvSpPr>
        <p:spPr>
          <a:xfrm>
            <a:off x="888041" y="1696434"/>
            <a:ext cx="10753832" cy="4726668"/>
          </a:xfrm>
        </p:spPr>
        <p:txBody>
          <a:bodyPr>
            <a:normAutofit/>
          </a:bodyPr>
          <a:lstStyle/>
          <a:p>
            <a:pPr marL="285750" lvl="0" eaLnBrk="0" fontAlgn="base" hangingPunct="0">
              <a:spcBef>
                <a:spcPct val="0"/>
              </a:spcBef>
              <a:spcAft>
                <a:spcPct val="0"/>
              </a:spcAft>
              <a:buClrTx/>
              <a:buNone/>
            </a:pPr>
            <a:r>
              <a:rPr lang="en-US" sz="2800" b="1" dirty="0">
                <a:solidFill>
                  <a:srgbClr val="000000"/>
                </a:solidFill>
                <a:latin typeface="Times" charset="0"/>
                <a:cs typeface="+mn-cs"/>
              </a:rPr>
              <a:t>A group (parents &amp; professionals) determines </a:t>
            </a:r>
            <a:r>
              <a:rPr lang="en-US" sz="2800" b="1" dirty="0" smtClean="0">
                <a:solidFill>
                  <a:srgbClr val="000000"/>
                </a:solidFill>
                <a:latin typeface="Times" charset="0"/>
                <a:cs typeface="+mn-cs"/>
              </a:rPr>
              <a:t>eligibility</a:t>
            </a:r>
          </a:p>
          <a:p>
            <a:pPr marL="285750" lvl="0" eaLnBrk="0" fontAlgn="base" hangingPunct="0">
              <a:spcBef>
                <a:spcPct val="0"/>
              </a:spcBef>
              <a:spcAft>
                <a:spcPct val="0"/>
              </a:spcAft>
              <a:buClrTx/>
              <a:buNone/>
            </a:pPr>
            <a:endParaRPr lang="en-US" sz="2800" b="1" dirty="0">
              <a:solidFill>
                <a:srgbClr val="000000"/>
              </a:solidFill>
              <a:latin typeface="Times" charset="0"/>
              <a:cs typeface="+mn-cs"/>
            </a:endParaRPr>
          </a:p>
          <a:p>
            <a:pPr marL="285750" lvl="0" eaLnBrk="0" fontAlgn="base" hangingPunct="0">
              <a:spcBef>
                <a:spcPct val="0"/>
              </a:spcBef>
              <a:spcAft>
                <a:spcPct val="0"/>
              </a:spcAft>
              <a:buClrTx/>
              <a:buNone/>
            </a:pPr>
            <a:r>
              <a:rPr lang="en-US" sz="2800" b="1" dirty="0">
                <a:solidFill>
                  <a:srgbClr val="000000"/>
                </a:solidFill>
                <a:latin typeface="Times" charset="0"/>
                <a:cs typeface="+mn-cs"/>
              </a:rPr>
              <a:t>After reviewing results of assessment report &amp; information</a:t>
            </a:r>
            <a:r>
              <a:rPr lang="en-US" sz="2800" b="1" dirty="0" smtClean="0">
                <a:solidFill>
                  <a:srgbClr val="000000"/>
                </a:solidFill>
                <a:latin typeface="Times" charset="0"/>
                <a:cs typeface="+mn-cs"/>
              </a:rPr>
              <a:t>.</a:t>
            </a:r>
          </a:p>
          <a:p>
            <a:pPr marL="0" lvl="0" indent="0" fontAlgn="base">
              <a:spcBef>
                <a:spcPct val="30000"/>
              </a:spcBef>
              <a:spcAft>
                <a:spcPct val="20000"/>
              </a:spcAft>
              <a:buClrTx/>
              <a:buNone/>
            </a:pPr>
            <a:r>
              <a:rPr lang="en-US" sz="2800" dirty="0">
                <a:solidFill>
                  <a:srgbClr val="000000"/>
                </a:solidFill>
                <a:latin typeface="Times" charset="0"/>
                <a:cs typeface="+mn-cs"/>
              </a:rPr>
              <a:t>If you disagree with the decision you can:</a:t>
            </a:r>
          </a:p>
          <a:p>
            <a:pPr marL="969963" lvl="1" indent="-457200" fontAlgn="base">
              <a:lnSpc>
                <a:spcPct val="100000"/>
              </a:lnSpc>
              <a:spcBef>
                <a:spcPct val="10000"/>
              </a:spcBef>
              <a:spcAft>
                <a:spcPct val="20000"/>
              </a:spcAft>
              <a:buClrTx/>
              <a:buSzTx/>
              <a:buFontTx/>
              <a:buChar char="•"/>
            </a:pPr>
            <a:r>
              <a:rPr lang="en-US" sz="2800" dirty="0">
                <a:solidFill>
                  <a:srgbClr val="000000"/>
                </a:solidFill>
                <a:latin typeface="Times" charset="0"/>
                <a:cs typeface="+mn-cs"/>
              </a:rPr>
              <a:t>Do it in writing</a:t>
            </a:r>
          </a:p>
          <a:p>
            <a:pPr marL="969963" lvl="1" indent="-457200" fontAlgn="base">
              <a:lnSpc>
                <a:spcPct val="100000"/>
              </a:lnSpc>
              <a:spcBef>
                <a:spcPct val="10000"/>
              </a:spcBef>
              <a:spcAft>
                <a:spcPct val="20000"/>
              </a:spcAft>
              <a:buClrTx/>
              <a:buSzTx/>
              <a:buFontTx/>
              <a:buChar char="•"/>
            </a:pPr>
            <a:r>
              <a:rPr lang="en-US" sz="2800" dirty="0">
                <a:solidFill>
                  <a:srgbClr val="000000"/>
                </a:solidFill>
                <a:latin typeface="Times" charset="0"/>
                <a:cs typeface="+mn-cs"/>
              </a:rPr>
              <a:t>Ask what steps to take</a:t>
            </a:r>
          </a:p>
          <a:p>
            <a:pPr marL="969963" lvl="1" indent="-457200" fontAlgn="base">
              <a:lnSpc>
                <a:spcPct val="100000"/>
              </a:lnSpc>
              <a:spcBef>
                <a:spcPct val="10000"/>
              </a:spcBef>
              <a:spcAft>
                <a:spcPct val="20000"/>
              </a:spcAft>
              <a:buClrTx/>
              <a:buSzTx/>
              <a:buFontTx/>
              <a:buChar char="•"/>
            </a:pPr>
            <a:r>
              <a:rPr lang="en-US" sz="2800" dirty="0">
                <a:solidFill>
                  <a:srgbClr val="000000"/>
                </a:solidFill>
                <a:latin typeface="Times" charset="0"/>
                <a:cs typeface="+mn-cs"/>
              </a:rPr>
              <a:t>Follow through with the steps!</a:t>
            </a:r>
          </a:p>
          <a:p>
            <a:pPr marL="285750" lvl="0" eaLnBrk="0" fontAlgn="base" hangingPunct="0">
              <a:spcBef>
                <a:spcPct val="0"/>
              </a:spcBef>
              <a:spcAft>
                <a:spcPct val="0"/>
              </a:spcAft>
              <a:buClrTx/>
              <a:buNone/>
            </a:pPr>
            <a:endParaRPr lang="en-US" sz="2800" b="1" dirty="0">
              <a:solidFill>
                <a:srgbClr val="000000"/>
              </a:solidFill>
              <a:latin typeface="Times" charset="0"/>
              <a:cs typeface="+mn-cs"/>
            </a:endParaRPr>
          </a:p>
          <a:p>
            <a:pPr marL="285750" lvl="0" eaLnBrk="0" fontAlgn="base" hangingPunct="0">
              <a:spcBef>
                <a:spcPct val="0"/>
              </a:spcBef>
              <a:spcAft>
                <a:spcPct val="0"/>
              </a:spcAft>
              <a:buClrTx/>
              <a:buNone/>
            </a:pPr>
            <a:endParaRPr lang="en-US" sz="2800" b="1" dirty="0">
              <a:solidFill>
                <a:srgbClr val="000000"/>
              </a:solidFill>
              <a:latin typeface="Times" charset="0"/>
              <a:cs typeface="+mn-cs"/>
            </a:endParaRPr>
          </a:p>
          <a:p>
            <a:pPr marL="0" lvl="0" indent="0" fontAlgn="base">
              <a:spcBef>
                <a:spcPct val="20000"/>
              </a:spcBef>
              <a:spcAft>
                <a:spcPct val="0"/>
              </a:spcAft>
              <a:buClrTx/>
              <a:buNone/>
            </a:pPr>
            <a:endParaRPr lang="en-US" sz="2800" dirty="0">
              <a:solidFill>
                <a:srgbClr val="000000"/>
              </a:solidFill>
              <a:cs typeface="+mn-cs"/>
            </a:endParaRPr>
          </a:p>
          <a:p>
            <a:pPr marL="0" lvl="0" indent="0" fontAlgn="base">
              <a:spcBef>
                <a:spcPct val="20000"/>
              </a:spcBef>
              <a:spcAft>
                <a:spcPct val="0"/>
              </a:spcAft>
              <a:buClrTx/>
              <a:buNone/>
            </a:pPr>
            <a:endParaRPr lang="en-US" sz="2800" dirty="0">
              <a:solidFill>
                <a:srgbClr val="000000"/>
              </a:solidFill>
              <a:cs typeface="+mn-cs"/>
            </a:endParaRPr>
          </a:p>
          <a:p>
            <a:pPr marL="0" indent="0" fontAlgn="base">
              <a:spcBef>
                <a:spcPct val="20000"/>
              </a:spcBef>
              <a:spcAft>
                <a:spcPct val="0"/>
              </a:spcAft>
              <a:buClrTx/>
              <a:buNone/>
            </a:pPr>
            <a:endParaRPr lang="en-US" sz="2800" dirty="0">
              <a:solidFill>
                <a:srgbClr val="000000"/>
              </a:solidFill>
              <a:cs typeface="+mn-cs"/>
            </a:endParaRPr>
          </a:p>
          <a:p>
            <a:pPr marL="0" lvl="0" indent="0" fontAlgn="base">
              <a:spcBef>
                <a:spcPct val="20000"/>
              </a:spcBef>
              <a:spcAft>
                <a:spcPct val="0"/>
              </a:spcAft>
              <a:buClrTx/>
              <a:buNone/>
            </a:pPr>
            <a:endParaRPr lang="en-US" sz="2800" dirty="0" smtClean="0">
              <a:solidFill>
                <a:srgbClr val="000000"/>
              </a:solidFill>
              <a:cs typeface="+mn-cs"/>
            </a:endParaRPr>
          </a:p>
          <a:p>
            <a:endParaRPr lang="en-US" dirty="0"/>
          </a:p>
        </p:txBody>
      </p:sp>
      <p:pic>
        <p:nvPicPr>
          <p:cNvPr id="8" name="Picture 7" descr="hand_holding_pen_1.jpg"/>
          <p:cNvPicPr>
            <a:picLocks noChangeAspect="1"/>
          </p:cNvPicPr>
          <p:nvPr/>
        </p:nvPicPr>
        <p:blipFill>
          <a:blip r:embed="rId3" cstate="print"/>
          <a:stretch>
            <a:fillRect/>
          </a:stretch>
        </p:blipFill>
        <p:spPr>
          <a:xfrm>
            <a:off x="7969405" y="3358537"/>
            <a:ext cx="2819400" cy="3064565"/>
          </a:xfrm>
          <a:prstGeom prst="rect">
            <a:avLst/>
          </a:prstGeom>
        </p:spPr>
      </p:pic>
    </p:spTree>
    <p:extLst>
      <p:ext uri="{BB962C8B-B14F-4D97-AF65-F5344CB8AC3E}">
        <p14:creationId xmlns:p14="http://schemas.microsoft.com/office/powerpoint/2010/main" val="3127685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body" idx="1"/>
          </p:nvPr>
        </p:nvSpPr>
        <p:spPr bwMode="auto">
          <a:xfrm>
            <a:off x="877888" y="268288"/>
            <a:ext cx="9140825" cy="1341437"/>
          </a:xfrm>
          <a:prstGeom prst="rect">
            <a:avLst/>
          </a:prstGeom>
          <a:noFill/>
          <a:ln w="3175">
            <a:noFill/>
            <a:miter lim="800000"/>
            <a:headEnd/>
            <a:tailEnd/>
          </a:ln>
          <a:effectLst/>
        </p:spPr>
        <p:txBody>
          <a:bodyPr anchor="ctr">
            <a:normAutofit fontScale="40000" lnSpcReduction="20000"/>
          </a:bodyPr>
          <a:lstStyle/>
          <a:p>
            <a:pPr lvl="0" algn="ctr" fontAlgn="base">
              <a:lnSpc>
                <a:spcPct val="100000"/>
              </a:lnSpc>
              <a:spcBef>
                <a:spcPct val="0"/>
              </a:spcBef>
              <a:spcAft>
                <a:spcPct val="0"/>
              </a:spcAft>
            </a:pPr>
            <a:endParaRPr lang="en-US" sz="2800" dirty="0" smtClean="0">
              <a:solidFill>
                <a:srgbClr val="000000"/>
              </a:solidFill>
              <a:latin typeface="Arial" pitchFamily="34" charset="0"/>
              <a:cs typeface="+mn-cs"/>
            </a:endParaRPr>
          </a:p>
          <a:p>
            <a:pPr algn="ctr" fontAlgn="base">
              <a:lnSpc>
                <a:spcPct val="100000"/>
              </a:lnSpc>
              <a:spcBef>
                <a:spcPct val="0"/>
              </a:spcBef>
              <a:spcAft>
                <a:spcPct val="0"/>
              </a:spcAft>
            </a:pPr>
            <a:endParaRPr lang="en-US" sz="2800" dirty="0" smtClean="0">
              <a:solidFill>
                <a:schemeClr val="tx2"/>
              </a:solidFill>
              <a:latin typeface="Arial" pitchFamily="34" charset="0"/>
            </a:endParaRPr>
          </a:p>
          <a:p>
            <a:pPr lvl="0" algn="ctr" fontAlgn="base">
              <a:lnSpc>
                <a:spcPct val="100000"/>
              </a:lnSpc>
              <a:spcBef>
                <a:spcPct val="0"/>
              </a:spcBef>
              <a:spcAft>
                <a:spcPct val="0"/>
              </a:spcAft>
            </a:pPr>
            <a:endParaRPr lang="en-US" sz="2800" dirty="0" smtClean="0">
              <a:solidFill>
                <a:srgbClr val="000000"/>
              </a:solidFill>
              <a:latin typeface="Arial" pitchFamily="34" charset="0"/>
              <a:cs typeface="+mn-cs"/>
            </a:endParaRPr>
          </a:p>
          <a:p>
            <a:pPr lvl="0" algn="ctr" fontAlgn="base">
              <a:lnSpc>
                <a:spcPct val="100000"/>
              </a:lnSpc>
              <a:spcBef>
                <a:spcPct val="0"/>
              </a:spcBef>
              <a:spcAft>
                <a:spcPct val="0"/>
              </a:spcAft>
            </a:pPr>
            <a:r>
              <a:rPr lang="en-US" sz="8000" dirty="0" smtClean="0">
                <a:solidFill>
                  <a:srgbClr val="000000"/>
                </a:solidFill>
                <a:latin typeface="Arial" pitchFamily="34" charset="0"/>
                <a:cs typeface="+mn-cs"/>
              </a:rPr>
              <a:t>What </a:t>
            </a:r>
            <a:r>
              <a:rPr lang="en-US" sz="8000" dirty="0">
                <a:solidFill>
                  <a:srgbClr val="000000"/>
                </a:solidFill>
                <a:latin typeface="Arial" pitchFamily="34" charset="0"/>
                <a:cs typeface="+mn-cs"/>
              </a:rPr>
              <a:t>do I need to know about</a:t>
            </a:r>
            <a:br>
              <a:rPr lang="en-US" sz="8000" dirty="0">
                <a:solidFill>
                  <a:srgbClr val="000000"/>
                </a:solidFill>
                <a:latin typeface="Arial" pitchFamily="34" charset="0"/>
                <a:cs typeface="+mn-cs"/>
              </a:rPr>
            </a:br>
            <a:r>
              <a:rPr lang="en-US" sz="8000" dirty="0">
                <a:solidFill>
                  <a:srgbClr val="000000"/>
                </a:solidFill>
                <a:latin typeface="Arial" pitchFamily="34" charset="0"/>
                <a:cs typeface="+mn-cs"/>
              </a:rPr>
              <a:t>ELIGIBILITY AT THE IEP MEETING?</a:t>
            </a:r>
          </a:p>
          <a:p>
            <a:pPr algn="ctr" fontAlgn="base">
              <a:lnSpc>
                <a:spcPct val="100000"/>
              </a:lnSpc>
              <a:spcBef>
                <a:spcPct val="0"/>
              </a:spcBef>
              <a:spcAft>
                <a:spcPct val="0"/>
              </a:spcAft>
            </a:pPr>
            <a:endParaRPr lang="en-US" sz="3600" dirty="0">
              <a:solidFill>
                <a:schemeClr val="tx2"/>
              </a:solidFill>
              <a:latin typeface="Arial" pitchFamily="34" charset="0"/>
            </a:endParaRPr>
          </a:p>
          <a:p>
            <a:pPr lvl="0" algn="ctr" fontAlgn="base">
              <a:lnSpc>
                <a:spcPct val="100000"/>
              </a:lnSpc>
              <a:spcBef>
                <a:spcPct val="0"/>
              </a:spcBef>
              <a:spcAft>
                <a:spcPct val="0"/>
              </a:spcAft>
            </a:pPr>
            <a:endParaRPr lang="en-US" sz="2800" dirty="0">
              <a:solidFill>
                <a:srgbClr val="000000"/>
              </a:solidFill>
              <a:latin typeface="Arial" pitchFamily="34" charset="0"/>
              <a:cs typeface="+mn-cs"/>
            </a:endParaRPr>
          </a:p>
          <a:p>
            <a:pPr algn="ctr" eaLnBrk="1" hangingPunct="1"/>
            <a:endParaRPr lang="en-US" sz="2800" dirty="0" smtClean="0">
              <a:solidFill>
                <a:schemeClr val="tx2"/>
              </a:solidFill>
              <a:latin typeface="Arial" pitchFamily="34" charset="0"/>
            </a:endParaRPr>
          </a:p>
        </p:txBody>
      </p:sp>
      <p:sp>
        <p:nvSpPr>
          <p:cNvPr id="2" name="Content Placeholder 1"/>
          <p:cNvSpPr>
            <a:spLocks noGrp="1"/>
          </p:cNvSpPr>
          <p:nvPr>
            <p:ph sz="half" idx="12"/>
          </p:nvPr>
        </p:nvSpPr>
        <p:spPr>
          <a:xfrm>
            <a:off x="888041" y="1696434"/>
            <a:ext cx="7029325" cy="4726668"/>
          </a:xfrm>
        </p:spPr>
        <p:txBody>
          <a:bodyPr>
            <a:normAutofit/>
          </a:bodyPr>
          <a:lstStyle/>
          <a:p>
            <a:pPr marL="285750" lvl="0" eaLnBrk="0" fontAlgn="base" hangingPunct="0">
              <a:spcBef>
                <a:spcPct val="0"/>
              </a:spcBef>
              <a:spcAft>
                <a:spcPct val="0"/>
              </a:spcAft>
              <a:buClrTx/>
              <a:buNone/>
            </a:pPr>
            <a:r>
              <a:rPr lang="en-US" sz="2800" b="1" dirty="0">
                <a:solidFill>
                  <a:srgbClr val="000000"/>
                </a:solidFill>
                <a:latin typeface="Times" charset="0"/>
                <a:cs typeface="+mn-cs"/>
              </a:rPr>
              <a:t>If you agree with the decision</a:t>
            </a:r>
            <a:r>
              <a:rPr lang="en-US" sz="2800" b="1" dirty="0" smtClean="0">
                <a:solidFill>
                  <a:srgbClr val="000000"/>
                </a:solidFill>
                <a:latin typeface="Times" charset="0"/>
                <a:cs typeface="+mn-cs"/>
              </a:rPr>
              <a:t>:</a:t>
            </a:r>
          </a:p>
          <a:p>
            <a:pPr marL="285750" lvl="0" eaLnBrk="0" fontAlgn="base" hangingPunct="0">
              <a:spcBef>
                <a:spcPct val="0"/>
              </a:spcBef>
              <a:spcAft>
                <a:spcPct val="0"/>
              </a:spcAft>
              <a:buClrTx/>
              <a:buNone/>
            </a:pPr>
            <a:endParaRPr lang="en-US" sz="2800" b="1" dirty="0">
              <a:solidFill>
                <a:srgbClr val="000000"/>
              </a:solidFill>
              <a:latin typeface="Times" charset="0"/>
              <a:cs typeface="+mn-cs"/>
            </a:endParaRPr>
          </a:p>
          <a:p>
            <a:pPr marL="342900" indent="-342900">
              <a:spcBef>
                <a:spcPct val="30000"/>
              </a:spcBef>
              <a:buFontTx/>
              <a:buChar char="•"/>
            </a:pPr>
            <a:r>
              <a:rPr lang="en-US" sz="2800" dirty="0">
                <a:solidFill>
                  <a:srgbClr val="000000"/>
                </a:solidFill>
              </a:rPr>
              <a:t>IEP Team meeting will be held (parents and school staff)</a:t>
            </a:r>
          </a:p>
          <a:p>
            <a:pPr marL="342900" indent="-342900">
              <a:spcBef>
                <a:spcPct val="30000"/>
              </a:spcBef>
              <a:buFontTx/>
              <a:buChar char="•"/>
            </a:pPr>
            <a:r>
              <a:rPr lang="en-US" sz="2800" dirty="0"/>
              <a:t>Team reviews assessment</a:t>
            </a:r>
          </a:p>
          <a:p>
            <a:pPr marL="342900" indent="-342900">
              <a:spcBef>
                <a:spcPct val="30000"/>
              </a:spcBef>
              <a:buFontTx/>
              <a:buChar char="•"/>
            </a:pPr>
            <a:r>
              <a:rPr lang="en-US" sz="2800" dirty="0"/>
              <a:t>Team writes Individualized Education Program (IEP) </a:t>
            </a:r>
          </a:p>
          <a:p>
            <a:pPr marL="285750" lvl="0" eaLnBrk="0" fontAlgn="base" hangingPunct="0">
              <a:spcBef>
                <a:spcPct val="0"/>
              </a:spcBef>
              <a:spcAft>
                <a:spcPct val="0"/>
              </a:spcAft>
              <a:buClrTx/>
              <a:buNone/>
            </a:pPr>
            <a:endParaRPr lang="en-US" sz="2800" b="1" dirty="0" smtClean="0">
              <a:solidFill>
                <a:srgbClr val="000000"/>
              </a:solidFill>
              <a:latin typeface="Times" charset="0"/>
              <a:cs typeface="+mn-cs"/>
            </a:endParaRPr>
          </a:p>
          <a:p>
            <a:pPr marL="0" lvl="0" indent="0" eaLnBrk="0" fontAlgn="base" hangingPunct="0">
              <a:spcBef>
                <a:spcPct val="0"/>
              </a:spcBef>
              <a:spcAft>
                <a:spcPct val="0"/>
              </a:spcAft>
              <a:buClrTx/>
              <a:buNone/>
            </a:pPr>
            <a:r>
              <a:rPr lang="en-US" sz="2400" b="1" dirty="0">
                <a:solidFill>
                  <a:srgbClr val="000000"/>
                </a:solidFill>
                <a:latin typeface="Times" charset="0"/>
                <a:cs typeface="+mn-cs"/>
              </a:rPr>
              <a:t>You must be invited to help develop your child’s IEP! </a:t>
            </a:r>
            <a:r>
              <a:rPr lang="en-US" sz="2400" b="1" dirty="0" smtClean="0">
                <a:solidFill>
                  <a:srgbClr val="000000"/>
                </a:solidFill>
                <a:latin typeface="Times" charset="0"/>
                <a:cs typeface="+mn-cs"/>
              </a:rPr>
              <a:t>The </a:t>
            </a:r>
            <a:r>
              <a:rPr lang="en-US" sz="2400" b="1" dirty="0">
                <a:solidFill>
                  <a:srgbClr val="000000"/>
                </a:solidFill>
                <a:latin typeface="Times" charset="0"/>
                <a:cs typeface="+mn-cs"/>
              </a:rPr>
              <a:t>parent is part of the IEP team</a:t>
            </a:r>
          </a:p>
          <a:p>
            <a:pPr marL="285750" lvl="0" eaLnBrk="0" fontAlgn="base" hangingPunct="0">
              <a:spcBef>
                <a:spcPct val="0"/>
              </a:spcBef>
              <a:spcAft>
                <a:spcPct val="0"/>
              </a:spcAft>
              <a:buClrTx/>
              <a:buNone/>
            </a:pPr>
            <a:endParaRPr lang="en-US" sz="2800" b="1" dirty="0">
              <a:solidFill>
                <a:srgbClr val="000000"/>
              </a:solidFill>
              <a:latin typeface="Times" charset="0"/>
              <a:cs typeface="+mn-cs"/>
            </a:endParaRPr>
          </a:p>
          <a:p>
            <a:pPr marL="285750" lvl="0" eaLnBrk="0" fontAlgn="base" hangingPunct="0">
              <a:spcBef>
                <a:spcPct val="0"/>
              </a:spcBef>
              <a:spcAft>
                <a:spcPct val="0"/>
              </a:spcAft>
              <a:buClrTx/>
              <a:buNone/>
            </a:pPr>
            <a:endParaRPr lang="en-US" sz="2800" b="1" dirty="0">
              <a:solidFill>
                <a:srgbClr val="000000"/>
              </a:solidFill>
              <a:latin typeface="Times" charset="0"/>
              <a:cs typeface="+mn-cs"/>
            </a:endParaRPr>
          </a:p>
          <a:p>
            <a:pPr marL="0" lvl="0" indent="0" fontAlgn="base">
              <a:spcBef>
                <a:spcPct val="20000"/>
              </a:spcBef>
              <a:spcAft>
                <a:spcPct val="0"/>
              </a:spcAft>
              <a:buClrTx/>
              <a:buNone/>
            </a:pPr>
            <a:endParaRPr lang="en-US" sz="2800" dirty="0">
              <a:solidFill>
                <a:srgbClr val="000000"/>
              </a:solidFill>
              <a:cs typeface="+mn-cs"/>
            </a:endParaRPr>
          </a:p>
          <a:p>
            <a:pPr marL="0" lvl="0" indent="0" fontAlgn="base">
              <a:spcBef>
                <a:spcPct val="20000"/>
              </a:spcBef>
              <a:spcAft>
                <a:spcPct val="0"/>
              </a:spcAft>
              <a:buClrTx/>
              <a:buNone/>
            </a:pPr>
            <a:endParaRPr lang="en-US" sz="2800" dirty="0">
              <a:solidFill>
                <a:srgbClr val="000000"/>
              </a:solidFill>
              <a:cs typeface="+mn-cs"/>
            </a:endParaRPr>
          </a:p>
          <a:p>
            <a:pPr marL="0" indent="0" fontAlgn="base">
              <a:spcBef>
                <a:spcPct val="20000"/>
              </a:spcBef>
              <a:spcAft>
                <a:spcPct val="0"/>
              </a:spcAft>
              <a:buClrTx/>
              <a:buNone/>
            </a:pPr>
            <a:endParaRPr lang="en-US" sz="2800" dirty="0">
              <a:solidFill>
                <a:srgbClr val="000000"/>
              </a:solidFill>
              <a:cs typeface="+mn-cs"/>
            </a:endParaRPr>
          </a:p>
          <a:p>
            <a:pPr marL="0" lvl="0" indent="0" fontAlgn="base">
              <a:spcBef>
                <a:spcPct val="20000"/>
              </a:spcBef>
              <a:spcAft>
                <a:spcPct val="0"/>
              </a:spcAft>
              <a:buClrTx/>
              <a:buNone/>
            </a:pPr>
            <a:endParaRPr lang="en-US" sz="2800" dirty="0" smtClean="0">
              <a:solidFill>
                <a:srgbClr val="000000"/>
              </a:solidFill>
              <a:cs typeface="+mn-cs"/>
            </a:endParaRPr>
          </a:p>
          <a:p>
            <a:endParaRPr lang="en-US" dirty="0"/>
          </a:p>
        </p:txBody>
      </p:sp>
      <p:pic>
        <p:nvPicPr>
          <p:cNvPr id="3" name="Picture 2"/>
          <p:cNvPicPr>
            <a:picLocks noChangeAspect="1"/>
          </p:cNvPicPr>
          <p:nvPr/>
        </p:nvPicPr>
        <p:blipFill>
          <a:blip r:embed="rId3"/>
          <a:stretch>
            <a:fillRect/>
          </a:stretch>
        </p:blipFill>
        <p:spPr>
          <a:xfrm>
            <a:off x="7917366" y="2739869"/>
            <a:ext cx="3962743" cy="2639797"/>
          </a:xfrm>
          <a:prstGeom prst="rect">
            <a:avLst/>
          </a:prstGeom>
        </p:spPr>
      </p:pic>
    </p:spTree>
    <p:extLst>
      <p:ext uri="{BB962C8B-B14F-4D97-AF65-F5344CB8AC3E}">
        <p14:creationId xmlns:p14="http://schemas.microsoft.com/office/powerpoint/2010/main" val="3857479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body" idx="1"/>
          </p:nvPr>
        </p:nvSpPr>
        <p:spPr bwMode="auto">
          <a:xfrm>
            <a:off x="877888" y="268288"/>
            <a:ext cx="9140825" cy="1341437"/>
          </a:xfrm>
          <a:prstGeom prst="rect">
            <a:avLst/>
          </a:prstGeom>
          <a:noFill/>
          <a:ln w="3175">
            <a:noFill/>
            <a:miter lim="800000"/>
            <a:headEnd/>
            <a:tailEnd/>
          </a:ln>
          <a:effectLst/>
        </p:spPr>
        <p:txBody>
          <a:bodyPr anchor="ctr">
            <a:normAutofit fontScale="25000" lnSpcReduction="20000"/>
          </a:bodyPr>
          <a:lstStyle/>
          <a:p>
            <a:pPr lvl="0" algn="ctr" fontAlgn="base">
              <a:lnSpc>
                <a:spcPct val="100000"/>
              </a:lnSpc>
              <a:spcBef>
                <a:spcPct val="0"/>
              </a:spcBef>
              <a:spcAft>
                <a:spcPct val="0"/>
              </a:spcAft>
            </a:pPr>
            <a:endParaRPr lang="en-US" sz="2800" dirty="0" smtClean="0">
              <a:solidFill>
                <a:srgbClr val="000000"/>
              </a:solidFill>
              <a:latin typeface="Arial" pitchFamily="34" charset="0"/>
              <a:cs typeface="+mn-cs"/>
            </a:endParaRPr>
          </a:p>
          <a:p>
            <a:pPr algn="ctr" fontAlgn="base">
              <a:lnSpc>
                <a:spcPct val="100000"/>
              </a:lnSpc>
              <a:spcBef>
                <a:spcPct val="0"/>
              </a:spcBef>
              <a:spcAft>
                <a:spcPct val="0"/>
              </a:spcAft>
            </a:pPr>
            <a:endParaRPr lang="en-US" sz="2800" dirty="0" smtClean="0">
              <a:solidFill>
                <a:schemeClr val="tx2"/>
              </a:solidFill>
              <a:latin typeface="Arial" pitchFamily="34" charset="0"/>
            </a:endParaRPr>
          </a:p>
          <a:p>
            <a:pPr lvl="0" algn="ctr" fontAlgn="base">
              <a:lnSpc>
                <a:spcPct val="100000"/>
              </a:lnSpc>
              <a:spcBef>
                <a:spcPct val="0"/>
              </a:spcBef>
              <a:spcAft>
                <a:spcPct val="0"/>
              </a:spcAft>
            </a:pPr>
            <a:endParaRPr lang="en-US" sz="8000" dirty="0" smtClean="0">
              <a:solidFill>
                <a:srgbClr val="000000"/>
              </a:solidFill>
              <a:latin typeface="Arial" pitchFamily="34" charset="0"/>
              <a:cs typeface="+mn-cs"/>
            </a:endParaRPr>
          </a:p>
          <a:p>
            <a:pPr lvl="0" algn="ctr" fontAlgn="base">
              <a:lnSpc>
                <a:spcPct val="100000"/>
              </a:lnSpc>
              <a:spcBef>
                <a:spcPct val="0"/>
              </a:spcBef>
              <a:spcAft>
                <a:spcPct val="0"/>
              </a:spcAft>
            </a:pPr>
            <a:endParaRPr lang="en-US" sz="16600" dirty="0">
              <a:solidFill>
                <a:srgbClr val="000000"/>
              </a:solidFill>
              <a:latin typeface="Arial" pitchFamily="34" charset="0"/>
              <a:cs typeface="+mn-cs"/>
            </a:endParaRPr>
          </a:p>
          <a:p>
            <a:pPr lvl="0" algn="ctr" fontAlgn="base">
              <a:lnSpc>
                <a:spcPct val="100000"/>
              </a:lnSpc>
              <a:spcBef>
                <a:spcPct val="0"/>
              </a:spcBef>
              <a:spcAft>
                <a:spcPct val="0"/>
              </a:spcAft>
            </a:pPr>
            <a:r>
              <a:rPr lang="en-US" sz="16600" dirty="0" smtClean="0">
                <a:solidFill>
                  <a:srgbClr val="000000"/>
                </a:solidFill>
                <a:latin typeface="Arial" pitchFamily="34" charset="0"/>
                <a:cs typeface="+mn-cs"/>
              </a:rPr>
              <a:t>Assessments </a:t>
            </a:r>
            <a:r>
              <a:rPr lang="en-US" sz="16600" dirty="0">
                <a:solidFill>
                  <a:srgbClr val="000000"/>
                </a:solidFill>
                <a:latin typeface="Arial" pitchFamily="34" charset="0"/>
                <a:cs typeface="+mn-cs"/>
              </a:rPr>
              <a:t>Drive GOALS</a:t>
            </a:r>
          </a:p>
          <a:p>
            <a:pPr lvl="0" algn="ctr" fontAlgn="base">
              <a:lnSpc>
                <a:spcPct val="100000"/>
              </a:lnSpc>
              <a:spcBef>
                <a:spcPct val="0"/>
              </a:spcBef>
              <a:spcAft>
                <a:spcPct val="0"/>
              </a:spcAft>
            </a:pPr>
            <a:endParaRPr lang="en-US" sz="8000" dirty="0">
              <a:solidFill>
                <a:srgbClr val="000000"/>
              </a:solidFill>
              <a:latin typeface="Arial" pitchFamily="34" charset="0"/>
              <a:cs typeface="+mn-cs"/>
            </a:endParaRPr>
          </a:p>
          <a:p>
            <a:pPr algn="ctr" fontAlgn="base">
              <a:lnSpc>
                <a:spcPct val="100000"/>
              </a:lnSpc>
              <a:spcBef>
                <a:spcPct val="0"/>
              </a:spcBef>
              <a:spcAft>
                <a:spcPct val="0"/>
              </a:spcAft>
            </a:pPr>
            <a:endParaRPr lang="en-US" sz="3600" dirty="0">
              <a:solidFill>
                <a:schemeClr val="tx2"/>
              </a:solidFill>
              <a:latin typeface="Arial" pitchFamily="34" charset="0"/>
            </a:endParaRPr>
          </a:p>
          <a:p>
            <a:pPr lvl="0" algn="ctr" fontAlgn="base">
              <a:lnSpc>
                <a:spcPct val="100000"/>
              </a:lnSpc>
              <a:spcBef>
                <a:spcPct val="0"/>
              </a:spcBef>
              <a:spcAft>
                <a:spcPct val="0"/>
              </a:spcAft>
            </a:pPr>
            <a:endParaRPr lang="en-US" sz="2800" dirty="0">
              <a:solidFill>
                <a:srgbClr val="000000"/>
              </a:solidFill>
              <a:latin typeface="Arial" pitchFamily="34" charset="0"/>
              <a:cs typeface="+mn-cs"/>
            </a:endParaRPr>
          </a:p>
          <a:p>
            <a:pPr algn="ctr" eaLnBrk="1" hangingPunct="1"/>
            <a:endParaRPr lang="en-US" sz="2800" dirty="0" smtClean="0">
              <a:solidFill>
                <a:schemeClr val="tx2"/>
              </a:solidFill>
              <a:latin typeface="Arial" pitchFamily="34" charset="0"/>
            </a:endParaRPr>
          </a:p>
        </p:txBody>
      </p:sp>
      <p:sp>
        <p:nvSpPr>
          <p:cNvPr id="2" name="Content Placeholder 1"/>
          <p:cNvSpPr>
            <a:spLocks noGrp="1"/>
          </p:cNvSpPr>
          <p:nvPr>
            <p:ph sz="half" idx="12"/>
          </p:nvPr>
        </p:nvSpPr>
        <p:spPr>
          <a:xfrm>
            <a:off x="888041" y="1696434"/>
            <a:ext cx="7029325" cy="4726668"/>
          </a:xfrm>
        </p:spPr>
        <p:txBody>
          <a:bodyPr>
            <a:normAutofit/>
          </a:bodyPr>
          <a:lstStyle/>
          <a:p>
            <a:pPr marL="285750" lvl="0" eaLnBrk="0" fontAlgn="base" hangingPunct="0">
              <a:spcBef>
                <a:spcPct val="0"/>
              </a:spcBef>
              <a:spcAft>
                <a:spcPct val="0"/>
              </a:spcAft>
              <a:buClrTx/>
              <a:buNone/>
            </a:pPr>
            <a:endParaRPr lang="en-US" sz="2800" b="1" dirty="0">
              <a:solidFill>
                <a:srgbClr val="000000"/>
              </a:solidFill>
              <a:latin typeface="Times" charset="0"/>
              <a:cs typeface="+mn-cs"/>
            </a:endParaRPr>
          </a:p>
          <a:p>
            <a:pPr marL="0" lvl="0" indent="0" fontAlgn="base">
              <a:spcBef>
                <a:spcPct val="20000"/>
              </a:spcBef>
              <a:spcAft>
                <a:spcPct val="0"/>
              </a:spcAft>
              <a:buClrTx/>
              <a:buNone/>
            </a:pPr>
            <a:endParaRPr lang="en-US" sz="2800" dirty="0">
              <a:solidFill>
                <a:srgbClr val="000000"/>
              </a:solidFill>
              <a:cs typeface="+mn-cs"/>
            </a:endParaRPr>
          </a:p>
          <a:p>
            <a:pPr marL="0" lvl="0" indent="0" fontAlgn="base">
              <a:spcBef>
                <a:spcPct val="20000"/>
              </a:spcBef>
              <a:spcAft>
                <a:spcPct val="0"/>
              </a:spcAft>
              <a:buClrTx/>
              <a:buNone/>
            </a:pPr>
            <a:endParaRPr lang="en-US" sz="2800" dirty="0">
              <a:solidFill>
                <a:srgbClr val="000000"/>
              </a:solidFill>
              <a:cs typeface="+mn-cs"/>
            </a:endParaRPr>
          </a:p>
          <a:p>
            <a:pPr marL="0" indent="0" fontAlgn="base">
              <a:spcBef>
                <a:spcPct val="20000"/>
              </a:spcBef>
              <a:spcAft>
                <a:spcPct val="0"/>
              </a:spcAft>
              <a:buClrTx/>
              <a:buNone/>
            </a:pPr>
            <a:endParaRPr lang="en-US" sz="2800" dirty="0">
              <a:solidFill>
                <a:srgbClr val="000000"/>
              </a:solidFill>
              <a:cs typeface="+mn-cs"/>
            </a:endParaRPr>
          </a:p>
          <a:p>
            <a:pPr marL="0" lvl="0" indent="0" fontAlgn="base">
              <a:spcBef>
                <a:spcPct val="20000"/>
              </a:spcBef>
              <a:spcAft>
                <a:spcPct val="0"/>
              </a:spcAft>
              <a:buClrTx/>
              <a:buNone/>
            </a:pPr>
            <a:endParaRPr lang="en-US" sz="2800" dirty="0" smtClean="0">
              <a:solidFill>
                <a:srgbClr val="000000"/>
              </a:solidFill>
              <a:cs typeface="+mn-cs"/>
            </a:endParaRPr>
          </a:p>
          <a:p>
            <a:endParaRPr lang="en-US" dirty="0"/>
          </a:p>
        </p:txBody>
      </p:sp>
      <p:pic>
        <p:nvPicPr>
          <p:cNvPr id="4" name="Picture 3"/>
          <p:cNvPicPr>
            <a:picLocks noChangeAspect="1"/>
          </p:cNvPicPr>
          <p:nvPr/>
        </p:nvPicPr>
        <p:blipFill>
          <a:blip r:embed="rId3"/>
          <a:stretch>
            <a:fillRect/>
          </a:stretch>
        </p:blipFill>
        <p:spPr>
          <a:xfrm>
            <a:off x="3999088" y="2296505"/>
            <a:ext cx="2475191" cy="3322608"/>
          </a:xfrm>
          <a:prstGeom prst="rect">
            <a:avLst/>
          </a:prstGeom>
        </p:spPr>
      </p:pic>
    </p:spTree>
    <p:extLst>
      <p:ext uri="{BB962C8B-B14F-4D97-AF65-F5344CB8AC3E}">
        <p14:creationId xmlns:p14="http://schemas.microsoft.com/office/powerpoint/2010/main" val="17505433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981200" y="277814"/>
            <a:ext cx="8229600" cy="839787"/>
          </a:xfrm>
        </p:spPr>
        <p:txBody>
          <a:bodyPr/>
          <a:lstStyle/>
          <a:p>
            <a:pPr algn="ctr" eaLnBrk="1" hangingPunct="1"/>
            <a:r>
              <a:rPr lang="en-US" altLang="en-US" sz="4400" b="1" dirty="0" smtClean="0">
                <a:solidFill>
                  <a:schemeClr val="accent2"/>
                </a:solidFill>
              </a:rPr>
              <a:t>What are </a:t>
            </a:r>
            <a:r>
              <a:rPr lang="en-US" altLang="en-US" sz="4400" b="1" u="sng" dirty="0" smtClean="0">
                <a:solidFill>
                  <a:schemeClr val="accent2"/>
                </a:solidFill>
              </a:rPr>
              <a:t>SMART</a:t>
            </a:r>
            <a:r>
              <a:rPr lang="en-US" altLang="en-US" sz="4400" b="1" dirty="0" smtClean="0">
                <a:solidFill>
                  <a:schemeClr val="accent2"/>
                </a:solidFill>
              </a:rPr>
              <a:t> IEP goals?</a:t>
            </a:r>
          </a:p>
        </p:txBody>
      </p:sp>
      <p:sp>
        <p:nvSpPr>
          <p:cNvPr id="7171" name="Text Box 3"/>
          <p:cNvSpPr txBox="1">
            <a:spLocks noChangeArrowheads="1"/>
          </p:cNvSpPr>
          <p:nvPr/>
        </p:nvSpPr>
        <p:spPr bwMode="auto">
          <a:xfrm>
            <a:off x="1905000" y="1066800"/>
            <a:ext cx="8382000" cy="858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a:solidFill>
                  <a:schemeClr val="tx1"/>
                </a:solidFill>
                <a:latin typeface="Arial" charset="0"/>
                <a:cs typeface="Arial" charset="0"/>
              </a:defRPr>
            </a:lvl1pPr>
            <a:lvl2pPr marL="742950" indent="-285750">
              <a:defRPr sz="2600">
                <a:solidFill>
                  <a:schemeClr val="tx1"/>
                </a:solidFill>
                <a:latin typeface="Arial" charset="0"/>
                <a:cs typeface="Arial" charset="0"/>
              </a:defRPr>
            </a:lvl2pPr>
            <a:lvl3pPr marL="1143000" indent="-228600">
              <a:defRPr sz="22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hangingPunct="0">
              <a:defRPr sz="2000">
                <a:solidFill>
                  <a:schemeClr val="tx1"/>
                </a:solidFill>
                <a:latin typeface="Arial" charset="0"/>
                <a:cs typeface="Arial" charset="0"/>
              </a:defRPr>
            </a:lvl6pPr>
            <a:lvl7pPr marL="2971800" indent="-228600" eaLnBrk="0" hangingPunct="0">
              <a:defRPr sz="2000">
                <a:solidFill>
                  <a:schemeClr val="tx1"/>
                </a:solidFill>
                <a:latin typeface="Arial" charset="0"/>
                <a:cs typeface="Arial" charset="0"/>
              </a:defRPr>
            </a:lvl7pPr>
            <a:lvl8pPr marL="3429000" indent="-228600" eaLnBrk="0" hangingPunct="0">
              <a:defRPr sz="2000">
                <a:solidFill>
                  <a:schemeClr val="tx1"/>
                </a:solidFill>
                <a:latin typeface="Arial" charset="0"/>
                <a:cs typeface="Arial" charset="0"/>
              </a:defRPr>
            </a:lvl8pPr>
            <a:lvl9pPr marL="3886200" indent="-228600" eaLnBrk="0" hangingPunct="0">
              <a:defRPr sz="2000">
                <a:solidFill>
                  <a:schemeClr val="tx1"/>
                </a:solidFill>
                <a:latin typeface="Arial" charset="0"/>
                <a:cs typeface="Arial" charset="0"/>
              </a:defRPr>
            </a:lvl9pPr>
          </a:lstStyle>
          <a:p>
            <a:pPr eaLnBrk="0" hangingPunct="0">
              <a:spcBef>
                <a:spcPct val="50000"/>
              </a:spcBef>
              <a:defRPr/>
            </a:pPr>
            <a:r>
              <a:rPr lang="en-US" altLang="en-US" sz="2800" b="1" u="sng" dirty="0">
                <a:solidFill>
                  <a:srgbClr val="7030A0"/>
                </a:solidFill>
                <a:latin typeface="+mn-lt"/>
                <a:cs typeface="Times New Roman" pitchFamily="18" charset="0"/>
              </a:rPr>
              <a:t>S</a:t>
            </a:r>
            <a:r>
              <a:rPr lang="en-US" altLang="en-US" sz="2800" i="1" dirty="0">
                <a:latin typeface="+mn-lt"/>
                <a:cs typeface="Times New Roman" pitchFamily="18" charset="0"/>
              </a:rPr>
              <a:t>pecific</a:t>
            </a:r>
            <a:r>
              <a:rPr lang="en-US" altLang="en-US" sz="2800" dirty="0">
                <a:latin typeface="+mn-lt"/>
                <a:cs typeface="Times New Roman" pitchFamily="18" charset="0"/>
              </a:rPr>
              <a:t>: </a:t>
            </a:r>
          </a:p>
          <a:p>
            <a:pPr eaLnBrk="0" hangingPunct="0">
              <a:defRPr/>
            </a:pPr>
            <a:r>
              <a:rPr lang="en-US" altLang="en-US" sz="2800" dirty="0">
                <a:latin typeface="+mn-lt"/>
                <a:cs typeface="Times New Roman" pitchFamily="18" charset="0"/>
              </a:rPr>
              <a:t>	More specific (better), Less specific (worse)</a:t>
            </a:r>
          </a:p>
          <a:p>
            <a:pPr eaLnBrk="0" hangingPunct="0">
              <a:defRPr/>
            </a:pPr>
            <a:r>
              <a:rPr lang="en-US" altLang="en-US" sz="2800" b="1" u="sng" dirty="0">
                <a:solidFill>
                  <a:srgbClr val="7030A0"/>
                </a:solidFill>
                <a:latin typeface="+mn-lt"/>
                <a:cs typeface="Times New Roman" pitchFamily="18" charset="0"/>
              </a:rPr>
              <a:t>M</a:t>
            </a:r>
            <a:r>
              <a:rPr lang="en-US" altLang="en-US" sz="2800" i="1" dirty="0">
                <a:latin typeface="+mn-lt"/>
                <a:cs typeface="Times New Roman" pitchFamily="18" charset="0"/>
              </a:rPr>
              <a:t>easurable</a:t>
            </a:r>
            <a:r>
              <a:rPr lang="en-US" altLang="en-US" sz="2800" dirty="0">
                <a:latin typeface="+mn-lt"/>
                <a:cs typeface="Times New Roman" pitchFamily="18" charset="0"/>
              </a:rPr>
              <a:t>: </a:t>
            </a:r>
          </a:p>
          <a:p>
            <a:pPr eaLnBrk="0" hangingPunct="0">
              <a:defRPr/>
            </a:pPr>
            <a:r>
              <a:rPr lang="en-US" altLang="en-US" sz="2800" dirty="0">
                <a:latin typeface="+mn-lt"/>
                <a:cs typeface="Times New Roman" pitchFamily="18" charset="0"/>
              </a:rPr>
              <a:t>	Can you count or observe it?</a:t>
            </a:r>
          </a:p>
          <a:p>
            <a:pPr eaLnBrk="0" hangingPunct="0">
              <a:defRPr/>
            </a:pPr>
            <a:r>
              <a:rPr lang="en-US" altLang="en-US" sz="2800" b="1" i="1" u="sng" dirty="0">
                <a:solidFill>
                  <a:srgbClr val="7030A0"/>
                </a:solidFill>
                <a:latin typeface="+mn-lt"/>
                <a:cs typeface="Times New Roman" pitchFamily="18" charset="0"/>
              </a:rPr>
              <a:t>A</a:t>
            </a:r>
            <a:r>
              <a:rPr lang="en-US" altLang="en-US" sz="2800" i="1" dirty="0">
                <a:latin typeface="+mn-lt"/>
                <a:cs typeface="Times New Roman" pitchFamily="18" charset="0"/>
              </a:rPr>
              <a:t>ction Words</a:t>
            </a:r>
            <a:r>
              <a:rPr lang="en-US" altLang="en-US" sz="2800" dirty="0">
                <a:latin typeface="+mn-lt"/>
                <a:cs typeface="Times New Roman" pitchFamily="18" charset="0"/>
              </a:rPr>
              <a:t>:</a:t>
            </a:r>
          </a:p>
          <a:p>
            <a:pPr eaLnBrk="0" hangingPunct="0">
              <a:defRPr/>
            </a:pPr>
            <a:r>
              <a:rPr lang="en-US" altLang="en-US" sz="2800" dirty="0">
                <a:latin typeface="+mn-lt"/>
                <a:cs typeface="Times New Roman" pitchFamily="18" charset="0"/>
              </a:rPr>
              <a:t>	Increase, decrease, maintain</a:t>
            </a:r>
          </a:p>
          <a:p>
            <a:pPr eaLnBrk="0" hangingPunct="0">
              <a:defRPr/>
            </a:pPr>
            <a:r>
              <a:rPr lang="en-US" altLang="en-US" sz="2800" b="1" u="sng" dirty="0">
                <a:solidFill>
                  <a:srgbClr val="7030A0"/>
                </a:solidFill>
                <a:latin typeface="+mn-lt"/>
                <a:cs typeface="Times New Roman" pitchFamily="18" charset="0"/>
              </a:rPr>
              <a:t>R</a:t>
            </a:r>
            <a:r>
              <a:rPr lang="en-US" altLang="en-US" sz="2800" i="1" dirty="0">
                <a:latin typeface="+mn-lt"/>
                <a:cs typeface="Times New Roman" pitchFamily="18" charset="0"/>
              </a:rPr>
              <a:t>ealistic and Relevant:</a:t>
            </a:r>
          </a:p>
          <a:p>
            <a:pPr eaLnBrk="0" hangingPunct="0">
              <a:defRPr/>
            </a:pPr>
            <a:r>
              <a:rPr lang="en-US" altLang="en-US" sz="2800" dirty="0">
                <a:latin typeface="+mn-lt"/>
                <a:cs typeface="Times New Roman" pitchFamily="18" charset="0"/>
              </a:rPr>
              <a:t>	</a:t>
            </a:r>
            <a:r>
              <a:rPr lang="en-US" altLang="en-US" sz="2800" dirty="0">
                <a:latin typeface="+mn-lt"/>
              </a:rPr>
              <a:t>Address the child’s unique needs</a:t>
            </a:r>
            <a:endParaRPr lang="en-US" altLang="en-US" sz="2800" dirty="0">
              <a:latin typeface="+mn-lt"/>
              <a:cs typeface="Times New Roman" pitchFamily="18" charset="0"/>
            </a:endParaRPr>
          </a:p>
          <a:p>
            <a:pPr eaLnBrk="0" hangingPunct="0">
              <a:defRPr/>
            </a:pPr>
            <a:r>
              <a:rPr lang="en-US" altLang="en-US" sz="2800" b="1" u="sng" dirty="0">
                <a:solidFill>
                  <a:srgbClr val="7030A0"/>
                </a:solidFill>
                <a:latin typeface="+mn-lt"/>
                <a:cs typeface="Times New Roman" pitchFamily="18" charset="0"/>
              </a:rPr>
              <a:t>T</a:t>
            </a:r>
            <a:r>
              <a:rPr lang="en-US" altLang="en-US" sz="2800" i="1" dirty="0">
                <a:latin typeface="+mn-lt"/>
                <a:cs typeface="Times New Roman" pitchFamily="18" charset="0"/>
              </a:rPr>
              <a:t>ime-Limited:</a:t>
            </a:r>
          </a:p>
          <a:p>
            <a:pPr eaLnBrk="0" hangingPunct="0">
              <a:defRPr/>
            </a:pPr>
            <a:r>
              <a:rPr lang="en-US" altLang="en-US" sz="2800" dirty="0">
                <a:latin typeface="+mn-lt"/>
                <a:cs typeface="Times New Roman" pitchFamily="18" charset="0"/>
              </a:rPr>
              <a:t>	Progress can be measured</a:t>
            </a:r>
          </a:p>
          <a:p>
            <a:pPr eaLnBrk="0" hangingPunct="0">
              <a:defRPr/>
            </a:pPr>
            <a:endParaRPr lang="en-US" altLang="en-US" sz="3200" dirty="0">
              <a:latin typeface="Garamond" pitchFamily="18" charset="0"/>
              <a:cs typeface="Times New Roman" pitchFamily="18" charset="0"/>
            </a:endParaRPr>
          </a:p>
          <a:p>
            <a:pPr algn="ctr" eaLnBrk="0" hangingPunct="0">
              <a:defRPr/>
            </a:pPr>
            <a:endParaRPr lang="en-US" altLang="en-US" sz="2400" b="1" dirty="0">
              <a:latin typeface="Times New Roman" pitchFamily="18" charset="0"/>
              <a:cs typeface="Times New Roman" pitchFamily="18" charset="0"/>
            </a:endParaRPr>
          </a:p>
          <a:p>
            <a:pPr algn="ctr" eaLnBrk="0" hangingPunct="0">
              <a:defRPr/>
            </a:pPr>
            <a:endParaRPr lang="en-US" altLang="en-US" sz="2400" dirty="0">
              <a:latin typeface="Times New Roman" pitchFamily="18" charset="0"/>
              <a:cs typeface="Times New Roman" pitchFamily="18" charset="0"/>
            </a:endParaRPr>
          </a:p>
          <a:p>
            <a:pPr eaLnBrk="0" hangingPunct="0">
              <a:defRPr/>
            </a:pPr>
            <a:endParaRPr lang="en-US" altLang="en-US" sz="2400" dirty="0">
              <a:latin typeface="Times New Roman" pitchFamily="18" charset="0"/>
              <a:cs typeface="Times New Roman" pitchFamily="18" charset="0"/>
            </a:endParaRPr>
          </a:p>
          <a:p>
            <a:pPr eaLnBrk="0" hangingPunct="0">
              <a:defRPr/>
            </a:pPr>
            <a:endParaRPr lang="en-US" altLang="en-US" sz="2400" dirty="0">
              <a:latin typeface="Times New Roman" pitchFamily="18" charset="0"/>
              <a:cs typeface="Times New Roman" pitchFamily="18" charset="0"/>
            </a:endParaRPr>
          </a:p>
          <a:p>
            <a:pPr eaLnBrk="0" hangingPunct="0">
              <a:defRPr/>
            </a:pPr>
            <a:endParaRPr lang="en-US" altLang="en-US" sz="1600" dirty="0">
              <a:latin typeface="Times New Roman" pitchFamily="18" charset="0"/>
              <a:cs typeface="Times New Roman" pitchFamily="18" charset="0"/>
            </a:endParaRPr>
          </a:p>
          <a:p>
            <a:pPr eaLnBrk="0" hangingPunct="0">
              <a:defRPr/>
            </a:pPr>
            <a:endParaRPr lang="en-US" altLang="en-US" sz="1600" dirty="0">
              <a:latin typeface="Times New Roman" pitchFamily="18" charset="0"/>
              <a:cs typeface="Times New Roman" pitchFamily="18" charset="0"/>
            </a:endParaRPr>
          </a:p>
          <a:p>
            <a:pPr eaLnBrk="0" hangingPunct="0">
              <a:defRPr/>
            </a:pPr>
            <a:endParaRPr lang="en-US" altLang="en-US" sz="1600" dirty="0">
              <a:latin typeface="Times New Roman" pitchFamily="18" charset="0"/>
              <a:cs typeface="Times New Roman" pitchFamily="18" charset="0"/>
            </a:endParaRPr>
          </a:p>
          <a:p>
            <a:pPr eaLnBrk="0" hangingPunct="0">
              <a:defRPr/>
            </a:pPr>
            <a:endParaRPr lang="en-US" altLang="en-US" sz="1600" dirty="0">
              <a:latin typeface="Times New Roman" pitchFamily="18" charset="0"/>
              <a:cs typeface="Times New Roman" pitchFamily="18" charset="0"/>
            </a:endParaRPr>
          </a:p>
          <a:p>
            <a:pPr eaLnBrk="0" hangingPunct="0">
              <a:defRPr/>
            </a:pPr>
            <a:endParaRPr lang="en-US" altLang="en-US" sz="1600" dirty="0">
              <a:latin typeface="Times New Roman" pitchFamily="18" charset="0"/>
              <a:cs typeface="Times New Roman" pitchFamily="18" charset="0"/>
            </a:endParaRPr>
          </a:p>
          <a:p>
            <a:pPr eaLnBrk="0" hangingPunct="0">
              <a:defRPr/>
            </a:pPr>
            <a:endParaRPr lang="en-US" altLang="en-US" sz="1600" dirty="0">
              <a:latin typeface="Times New Roman" pitchFamily="18" charset="0"/>
              <a:cs typeface="Times New Roman" pitchFamily="18" charset="0"/>
            </a:endParaRPr>
          </a:p>
          <a:p>
            <a:pPr eaLnBrk="0" hangingPunct="0">
              <a:defRPr/>
            </a:pPr>
            <a:endParaRPr lang="en-US" altLang="en-US" sz="1600" dirty="0">
              <a:latin typeface="Times New Roman" pitchFamily="18" charset="0"/>
              <a:cs typeface="Times New Roman" pitchFamily="18" charset="0"/>
            </a:endParaRPr>
          </a:p>
          <a:p>
            <a:pPr eaLnBrk="0" hangingPunct="0">
              <a:defRPr/>
            </a:pPr>
            <a:endParaRPr lang="en-US" altLang="en-US" sz="1600" b="1" dirty="0">
              <a:latin typeface="Times New Roman" pitchFamily="18" charset="0"/>
            </a:endParaRPr>
          </a:p>
          <a:p>
            <a:pPr eaLnBrk="0" hangingPunct="0">
              <a:defRPr/>
            </a:pPr>
            <a:endParaRPr lang="en-US" altLang="en-US" sz="1600" b="1" dirty="0">
              <a:latin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36434" y="277814"/>
            <a:ext cx="9655366" cy="1139825"/>
          </a:xfrm>
        </p:spPr>
        <p:txBody>
          <a:bodyPr/>
          <a:lstStyle/>
          <a:p>
            <a:pPr algn="ctr" eaLnBrk="1" hangingPunct="1"/>
            <a:r>
              <a:rPr lang="en-US" altLang="en-US" sz="3800" b="1" dirty="0"/>
              <a:t>What happens at the Annual or Triennial IEP meeting?</a:t>
            </a:r>
          </a:p>
        </p:txBody>
      </p:sp>
      <p:sp>
        <p:nvSpPr>
          <p:cNvPr id="73731" name="Rectangle 3"/>
          <p:cNvSpPr>
            <a:spLocks noGrp="1" noChangeArrowheads="1"/>
          </p:cNvSpPr>
          <p:nvPr>
            <p:ph type="body" idx="1"/>
          </p:nvPr>
        </p:nvSpPr>
        <p:spPr>
          <a:xfrm>
            <a:off x="1828800" y="1524000"/>
            <a:ext cx="8305800" cy="4419600"/>
          </a:xfrm>
        </p:spPr>
        <p:txBody>
          <a:bodyPr/>
          <a:lstStyle/>
          <a:p>
            <a:pPr eaLnBrk="1" hangingPunct="1"/>
            <a:r>
              <a:rPr lang="en-US" altLang="en-US" smtClean="0">
                <a:latin typeface="Garamond" panose="02020404030301010803" pitchFamily="18" charset="0"/>
              </a:rPr>
              <a:t>A review the student’s past progress.</a:t>
            </a:r>
          </a:p>
          <a:p>
            <a:pPr eaLnBrk="1" hangingPunct="1"/>
            <a:r>
              <a:rPr lang="en-US" altLang="en-US" smtClean="0">
                <a:latin typeface="Garamond" panose="02020404030301010803" pitchFamily="18" charset="0"/>
              </a:rPr>
              <a:t>Discuss the student’s present level of education performance when estimating what can be expected in a years time or the duration of the IEP.</a:t>
            </a:r>
          </a:p>
          <a:p>
            <a:pPr eaLnBrk="1" hangingPunct="1"/>
            <a:r>
              <a:rPr lang="en-US" altLang="en-US" smtClean="0">
                <a:latin typeface="Garamond" panose="02020404030301010803" pitchFamily="18" charset="0"/>
              </a:rPr>
              <a:t>Think of the practicality of the chosen goals in terms of final outcomes, age appropriateness, relevancy.</a:t>
            </a:r>
            <a:r>
              <a:rPr lang="en-US" altLang="en-US" sz="2700"/>
              <a:t> </a:t>
            </a:r>
          </a:p>
          <a:p>
            <a:pPr eaLnBrk="1" hangingPunct="1"/>
            <a:r>
              <a:rPr lang="en-US" altLang="en-US" smtClean="0">
                <a:latin typeface="Garamond" panose="02020404030301010803" pitchFamily="18" charset="0"/>
              </a:rPr>
              <a:t>Establish goals in all areas of need</a:t>
            </a:r>
          </a:p>
          <a:p>
            <a:pPr eaLnBrk="1" hangingPunct="1">
              <a:buFont typeface="Wingdings" panose="05000000000000000000" pitchFamily="2" charset="2"/>
              <a:buNone/>
            </a:pPr>
            <a:endParaRPr lang="en-US" altLang="en-US" smtClean="0">
              <a:latin typeface="Garamond" panose="02020404030301010803"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37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37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37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37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eaLnBrk="1" hangingPunct="1"/>
            <a:r>
              <a:rPr lang="en-US" altLang="en-US" sz="4400" b="1" dirty="0" smtClean="0"/>
              <a:t>Present Level of Performance</a:t>
            </a:r>
          </a:p>
        </p:txBody>
      </p:sp>
      <p:sp>
        <p:nvSpPr>
          <p:cNvPr id="11267" name="Rectangle 3"/>
          <p:cNvSpPr>
            <a:spLocks noGrp="1" noChangeArrowheads="1"/>
          </p:cNvSpPr>
          <p:nvPr>
            <p:ph type="body" idx="1"/>
          </p:nvPr>
        </p:nvSpPr>
        <p:spPr>
          <a:xfrm>
            <a:off x="1227298" y="1109949"/>
            <a:ext cx="8378825" cy="5105400"/>
          </a:xfrm>
        </p:spPr>
        <p:txBody>
          <a:bodyPr/>
          <a:lstStyle/>
          <a:p>
            <a:pPr eaLnBrk="1" hangingPunct="1">
              <a:lnSpc>
                <a:spcPct val="150000"/>
              </a:lnSpc>
              <a:buFont typeface="Wingdings" panose="05000000000000000000" pitchFamily="2" charset="2"/>
              <a:buNone/>
            </a:pPr>
            <a:r>
              <a:rPr lang="en-US" altLang="en-US" dirty="0" smtClean="0">
                <a:latin typeface="Garamond" panose="02020404030301010803" pitchFamily="18" charset="0"/>
              </a:rPr>
              <a:t>	</a:t>
            </a:r>
          </a:p>
          <a:p>
            <a:pPr eaLnBrk="1" hangingPunct="1">
              <a:lnSpc>
                <a:spcPct val="150000"/>
              </a:lnSpc>
              <a:buFont typeface="Wingdings" panose="05000000000000000000" pitchFamily="2" charset="2"/>
              <a:buNone/>
            </a:pPr>
            <a:r>
              <a:rPr lang="en-US" altLang="en-US" sz="2000" dirty="0" smtClean="0">
                <a:latin typeface="Garamond" panose="02020404030301010803" pitchFamily="18" charset="0"/>
              </a:rPr>
              <a:t>“</a:t>
            </a:r>
            <a:r>
              <a:rPr lang="en-US" altLang="en-US" sz="2000" dirty="0" smtClean="0"/>
              <a:t>A statement of the child’s present levels of academic achievement and functional performance”…[and] a statement of measurable annual goals, including </a:t>
            </a:r>
            <a:r>
              <a:rPr lang="en-US" altLang="en-US" sz="2000" b="1" u="sng" dirty="0" smtClean="0"/>
              <a:t>academic and functional goals</a:t>
            </a:r>
            <a:r>
              <a:rPr lang="en-US" altLang="en-US" sz="2000" dirty="0" smtClean="0"/>
              <a:t>, designed to meet the child’s needs that result from the child’s disability to </a:t>
            </a:r>
            <a:r>
              <a:rPr lang="en-US" altLang="en-US" sz="2000" b="1" u="sng" dirty="0" smtClean="0"/>
              <a:t>enable the child to be involved in and make progress in the general education curriculum</a:t>
            </a:r>
            <a:r>
              <a:rPr lang="en-US" altLang="en-US" sz="2000" dirty="0" smtClean="0"/>
              <a:t>; and…meet </a:t>
            </a:r>
            <a:r>
              <a:rPr lang="en-US" altLang="en-US" sz="2000" b="1" u="sng" dirty="0" smtClean="0"/>
              <a:t>each of the child’s other educational needs that result from the disability</a:t>
            </a:r>
            <a:r>
              <a:rPr lang="en-US" altLang="en-US" sz="2000" b="1" dirty="0" smtClean="0"/>
              <a:t>. </a:t>
            </a:r>
          </a:p>
          <a:p>
            <a:pPr eaLnBrk="1" hangingPunct="1">
              <a:lnSpc>
                <a:spcPct val="150000"/>
              </a:lnSpc>
            </a:pPr>
            <a:endParaRPr lang="en-US" altLang="en-US" sz="2000" b="1" dirty="0" smtClean="0">
              <a:latin typeface="Garamond" panose="02020404030301010803" pitchFamily="18" charset="0"/>
            </a:endParaRPr>
          </a:p>
        </p:txBody>
      </p:sp>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eaLnBrk="1" hangingPunct="1"/>
            <a:r>
              <a:rPr lang="en-US" altLang="en-US" sz="4400" b="1" dirty="0" smtClean="0"/>
              <a:t>Goal Areas to Consider</a:t>
            </a:r>
          </a:p>
        </p:txBody>
      </p:sp>
      <p:sp>
        <p:nvSpPr>
          <p:cNvPr id="12291" name="Rectangle 3"/>
          <p:cNvSpPr>
            <a:spLocks noGrp="1" noChangeArrowheads="1"/>
          </p:cNvSpPr>
          <p:nvPr>
            <p:ph type="body" idx="1"/>
          </p:nvPr>
        </p:nvSpPr>
        <p:spPr>
          <a:xfrm>
            <a:off x="1683744" y="980501"/>
            <a:ext cx="8229600" cy="5139408"/>
          </a:xfrm>
        </p:spPr>
        <p:txBody>
          <a:bodyPr>
            <a:normAutofit fontScale="92500" lnSpcReduction="10000"/>
          </a:bodyPr>
          <a:lstStyle/>
          <a:p>
            <a:pPr algn="ctr" eaLnBrk="1" hangingPunct="1">
              <a:lnSpc>
                <a:spcPct val="80000"/>
              </a:lnSpc>
              <a:buFont typeface="Wingdings" panose="05000000000000000000" pitchFamily="2" charset="2"/>
              <a:buNone/>
            </a:pPr>
            <a:r>
              <a:rPr lang="en-US" altLang="en-US" sz="2400" dirty="0"/>
              <a:t>Identify the category of instruction for each deficit area. These may include the following:</a:t>
            </a:r>
          </a:p>
          <a:p>
            <a:pPr algn="ctr" eaLnBrk="1" hangingPunct="1">
              <a:lnSpc>
                <a:spcPct val="80000"/>
              </a:lnSpc>
            </a:pPr>
            <a:r>
              <a:rPr lang="en-US" altLang="en-US" sz="2400" dirty="0"/>
              <a:t>Social Skills</a:t>
            </a:r>
          </a:p>
          <a:p>
            <a:pPr algn="ctr" eaLnBrk="1" hangingPunct="1">
              <a:lnSpc>
                <a:spcPct val="80000"/>
              </a:lnSpc>
            </a:pPr>
            <a:r>
              <a:rPr lang="en-US" altLang="en-US" sz="2400" dirty="0"/>
              <a:t>Communication</a:t>
            </a:r>
          </a:p>
          <a:p>
            <a:pPr algn="ctr" eaLnBrk="1" hangingPunct="1">
              <a:lnSpc>
                <a:spcPct val="80000"/>
              </a:lnSpc>
            </a:pPr>
            <a:r>
              <a:rPr lang="en-US" altLang="en-US" sz="2400" dirty="0"/>
              <a:t>Leisure/Recreations Skills</a:t>
            </a:r>
          </a:p>
          <a:p>
            <a:pPr algn="ctr" eaLnBrk="1" hangingPunct="1">
              <a:lnSpc>
                <a:spcPct val="80000"/>
              </a:lnSpc>
            </a:pPr>
            <a:r>
              <a:rPr lang="en-US" altLang="en-US" sz="2400" dirty="0"/>
              <a:t>Vocational Skills</a:t>
            </a:r>
          </a:p>
          <a:p>
            <a:pPr algn="ctr" eaLnBrk="1" hangingPunct="1">
              <a:lnSpc>
                <a:spcPct val="80000"/>
              </a:lnSpc>
            </a:pPr>
            <a:r>
              <a:rPr lang="en-US" altLang="en-US" sz="2400" dirty="0"/>
              <a:t>Personal Management</a:t>
            </a:r>
          </a:p>
          <a:p>
            <a:pPr algn="ctr" eaLnBrk="1" hangingPunct="1">
              <a:lnSpc>
                <a:spcPct val="80000"/>
              </a:lnSpc>
            </a:pPr>
            <a:r>
              <a:rPr lang="en-US" altLang="en-US" sz="2400" dirty="0"/>
              <a:t>Academics</a:t>
            </a:r>
          </a:p>
          <a:p>
            <a:pPr algn="ctr" eaLnBrk="1" hangingPunct="1">
              <a:lnSpc>
                <a:spcPct val="80000"/>
              </a:lnSpc>
            </a:pPr>
            <a:r>
              <a:rPr lang="en-US" altLang="en-US" sz="2400" dirty="0"/>
              <a:t>Perceptual Skills </a:t>
            </a:r>
          </a:p>
          <a:p>
            <a:pPr algn="ctr" eaLnBrk="1" hangingPunct="1">
              <a:lnSpc>
                <a:spcPct val="80000"/>
              </a:lnSpc>
            </a:pPr>
            <a:r>
              <a:rPr lang="en-US" altLang="en-US" sz="2400" dirty="0"/>
              <a:t>Behavioral Skills </a:t>
            </a:r>
          </a:p>
          <a:p>
            <a:pPr algn="ctr" eaLnBrk="1" hangingPunct="1">
              <a:lnSpc>
                <a:spcPct val="80000"/>
              </a:lnSpc>
            </a:pPr>
            <a:r>
              <a:rPr lang="en-US" altLang="en-US" sz="2400" dirty="0"/>
              <a:t>Physical Skills</a:t>
            </a:r>
          </a:p>
          <a:p>
            <a:pPr algn="ctr" eaLnBrk="1" hangingPunct="1">
              <a:lnSpc>
                <a:spcPct val="80000"/>
              </a:lnSpc>
            </a:pPr>
            <a:r>
              <a:rPr lang="en-US" altLang="en-US" sz="2400" dirty="0"/>
              <a:t>Self-Help Skills</a:t>
            </a:r>
          </a:p>
          <a:p>
            <a:pPr algn="ctr" eaLnBrk="1" hangingPunct="1">
              <a:lnSpc>
                <a:spcPct val="80000"/>
              </a:lnSpc>
              <a:buFont typeface="Wingdings" panose="05000000000000000000" pitchFamily="2" charset="2"/>
              <a:buNone/>
            </a:pPr>
            <a:r>
              <a:rPr lang="en-US" altLang="en-US" sz="2400" dirty="0"/>
              <a:t>Was there assessment in and of these areas? </a:t>
            </a:r>
          </a:p>
          <a:p>
            <a:pPr algn="ctr" eaLnBrk="1" hangingPunct="1">
              <a:lnSpc>
                <a:spcPct val="80000"/>
              </a:lnSpc>
              <a:buFont typeface="Wingdings" panose="05000000000000000000" pitchFamily="2" charset="2"/>
              <a:buNone/>
            </a:pPr>
            <a:r>
              <a:rPr lang="en-US" altLang="en-US" sz="2400" dirty="0"/>
              <a:t>Goals are based on assessment information</a:t>
            </a:r>
          </a:p>
        </p:txBody>
      </p:sp>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981200" y="304800"/>
            <a:ext cx="8229600" cy="865188"/>
          </a:xfrm>
        </p:spPr>
        <p:txBody>
          <a:bodyPr/>
          <a:lstStyle/>
          <a:p>
            <a:pPr algn="ctr" eaLnBrk="1" hangingPunct="1"/>
            <a:r>
              <a:rPr lang="en-US" altLang="en-US" sz="4400" b="1" dirty="0" smtClean="0"/>
              <a:t>Goal Areas</a:t>
            </a:r>
          </a:p>
        </p:txBody>
      </p:sp>
      <p:sp>
        <p:nvSpPr>
          <p:cNvPr id="64515" name="Rectangle 3"/>
          <p:cNvSpPr>
            <a:spLocks noGrp="1" noChangeArrowheads="1"/>
          </p:cNvSpPr>
          <p:nvPr>
            <p:ph type="body" idx="1"/>
          </p:nvPr>
        </p:nvSpPr>
        <p:spPr>
          <a:xfrm>
            <a:off x="528811" y="1295400"/>
            <a:ext cx="11093984" cy="5181600"/>
          </a:xfrm>
        </p:spPr>
        <p:txBody>
          <a:bodyPr/>
          <a:lstStyle/>
          <a:p>
            <a:pPr eaLnBrk="1" hangingPunct="1">
              <a:buClr>
                <a:srgbClr val="FADF58"/>
              </a:buClr>
              <a:buFontTx/>
              <a:buChar char="•"/>
            </a:pPr>
            <a:r>
              <a:rPr lang="en-US" altLang="en-US" sz="2800" u="sng" dirty="0"/>
              <a:t>Pre or Academic</a:t>
            </a:r>
            <a:r>
              <a:rPr lang="en-US" altLang="en-US" sz="2800" dirty="0"/>
              <a:t>: reading, writing, spelling, math</a:t>
            </a:r>
          </a:p>
          <a:p>
            <a:pPr eaLnBrk="1" hangingPunct="1">
              <a:buClr>
                <a:srgbClr val="FADF58"/>
              </a:buClr>
              <a:buFontTx/>
              <a:buChar char="•"/>
            </a:pPr>
            <a:r>
              <a:rPr lang="en-US" altLang="en-US" sz="2800" u="sng" dirty="0"/>
              <a:t>Self-Help</a:t>
            </a:r>
            <a:r>
              <a:rPr lang="en-US" altLang="en-US" sz="2800" dirty="0"/>
              <a:t>: [Functional] eating, dressing, bathing, shopping</a:t>
            </a:r>
          </a:p>
          <a:p>
            <a:pPr eaLnBrk="1" hangingPunct="1">
              <a:buClr>
                <a:srgbClr val="FADF58"/>
              </a:buClr>
              <a:buFontTx/>
              <a:buChar char="•"/>
            </a:pPr>
            <a:r>
              <a:rPr lang="en-US" altLang="en-US" sz="2800" u="sng" dirty="0"/>
              <a:t>Leisure/Recreationa</a:t>
            </a:r>
            <a:r>
              <a:rPr lang="en-US" altLang="en-US" sz="2800" dirty="0"/>
              <a:t>l: using community resources</a:t>
            </a:r>
          </a:p>
          <a:p>
            <a:pPr eaLnBrk="1" hangingPunct="1">
              <a:buClr>
                <a:srgbClr val="FADF58"/>
              </a:buClr>
              <a:buFontTx/>
              <a:buChar char="•"/>
            </a:pPr>
            <a:r>
              <a:rPr lang="en-US" altLang="en-US" sz="2800" u="sng" dirty="0"/>
              <a:t>Vocationa</a:t>
            </a:r>
            <a:r>
              <a:rPr lang="en-US" altLang="en-US" sz="2800" dirty="0"/>
              <a:t>l: skills required for employment</a:t>
            </a:r>
          </a:p>
          <a:p>
            <a:pPr eaLnBrk="1" hangingPunct="1">
              <a:buClr>
                <a:srgbClr val="FADF58"/>
              </a:buClr>
              <a:buFontTx/>
              <a:buChar char="•"/>
            </a:pPr>
            <a:r>
              <a:rPr lang="en-US" altLang="en-US" sz="2800" u="sng" dirty="0"/>
              <a:t>Transitional</a:t>
            </a:r>
            <a:r>
              <a:rPr lang="en-US" altLang="en-US" sz="2800" dirty="0"/>
              <a:t>: Further education etc.</a:t>
            </a:r>
          </a:p>
          <a:p>
            <a:pPr eaLnBrk="1" hangingPunct="1">
              <a:buClr>
                <a:srgbClr val="FADF58"/>
              </a:buClr>
              <a:buFontTx/>
              <a:buChar char="•"/>
            </a:pPr>
            <a:r>
              <a:rPr lang="en-US" altLang="en-US" sz="2800" u="sng" dirty="0"/>
              <a:t>Motor</a:t>
            </a:r>
            <a:r>
              <a:rPr lang="en-US" altLang="en-US" sz="2800" dirty="0"/>
              <a:t>: movement, balance, strength and coordination</a:t>
            </a:r>
          </a:p>
          <a:p>
            <a:pPr eaLnBrk="1" hangingPunct="1">
              <a:buClr>
                <a:srgbClr val="FADF58"/>
              </a:buClr>
              <a:buFontTx/>
              <a:buChar char="•"/>
            </a:pPr>
            <a:r>
              <a:rPr lang="en-US" altLang="en-US" sz="2800" u="sng" dirty="0"/>
              <a:t>Social/Behaviora</a:t>
            </a:r>
            <a:r>
              <a:rPr lang="en-US" altLang="en-US" sz="2800" dirty="0"/>
              <a:t>l: manners, behaviors and relationships</a:t>
            </a:r>
          </a:p>
          <a:p>
            <a:pPr eaLnBrk="1" hangingPunct="1">
              <a:buClr>
                <a:srgbClr val="FADF58"/>
              </a:buClr>
              <a:buFontTx/>
              <a:buChar char="•"/>
            </a:pPr>
            <a:r>
              <a:rPr lang="en-US" altLang="en-US" sz="2800" u="sng" dirty="0"/>
              <a:t>Communication</a:t>
            </a:r>
            <a:r>
              <a:rPr lang="en-US" altLang="en-US" sz="2800" dirty="0"/>
              <a:t>: Articulation, social communication, social interactions…etc.</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45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451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451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451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45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38201" y="365126"/>
            <a:ext cx="9157020" cy="1232320"/>
          </a:xfrm>
        </p:spPr>
        <p:txBody>
          <a:bodyPr>
            <a:noAutofit/>
          </a:bodyPr>
          <a:lstStyle/>
          <a:p>
            <a:pPr algn="ctr" eaLnBrk="1" hangingPunct="1"/>
            <a:r>
              <a:rPr lang="en-US" altLang="en-US" sz="4400" b="1" dirty="0" smtClean="0"/>
              <a:t>Present Levels of Performance (PLOP)</a:t>
            </a:r>
          </a:p>
        </p:txBody>
      </p:sp>
      <p:sp>
        <p:nvSpPr>
          <p:cNvPr id="14339" name="Rectangle 3"/>
          <p:cNvSpPr>
            <a:spLocks noGrp="1" noChangeArrowheads="1"/>
          </p:cNvSpPr>
          <p:nvPr>
            <p:ph type="body" idx="1"/>
          </p:nvPr>
        </p:nvSpPr>
        <p:spPr>
          <a:xfrm>
            <a:off x="838201" y="1597445"/>
            <a:ext cx="9167345" cy="4704203"/>
          </a:xfrm>
        </p:spPr>
        <p:txBody>
          <a:bodyPr>
            <a:normAutofit/>
          </a:bodyPr>
          <a:lstStyle/>
          <a:p>
            <a:pPr algn="ctr" eaLnBrk="1" hangingPunct="1"/>
            <a:endParaRPr lang="en-US" altLang="en-US" sz="2800" dirty="0" smtClean="0"/>
          </a:p>
          <a:p>
            <a:pPr eaLnBrk="1" hangingPunct="1"/>
            <a:endParaRPr lang="en-US" altLang="en-US" sz="2800" dirty="0" smtClean="0"/>
          </a:p>
          <a:p>
            <a:pPr eaLnBrk="1" hangingPunct="1"/>
            <a:r>
              <a:rPr lang="en-US" altLang="en-US" sz="2800" dirty="0" smtClean="0"/>
              <a:t>In short, the present levels statement of academic achievement and functional performance describes how your child is doing in school and identifies those areas where he or she is having difficulty. </a:t>
            </a:r>
          </a:p>
          <a:p>
            <a:pPr eaLnBrk="1" hangingPunct="1"/>
            <a:r>
              <a:rPr lang="en-US" altLang="en-US" sz="2800" dirty="0" smtClean="0"/>
              <a:t>A clearly written and thorough ‘present levels’ is important, because it is the foundation for all of the IEP. </a:t>
            </a:r>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0"/>
            <a:ext cx="9157020" cy="1696434"/>
          </a:xfrm>
        </p:spPr>
        <p:txBody>
          <a:bodyPr/>
          <a:lstStyle/>
          <a:p>
            <a:pPr algn="ctr"/>
            <a:r>
              <a:rPr lang="en-US" sz="3600" dirty="0" smtClean="0">
                <a:latin typeface="Arial" pitchFamily="34" charset="0"/>
              </a:rPr>
              <a:t/>
            </a:r>
            <a:br>
              <a:rPr lang="en-US" sz="3600" dirty="0" smtClean="0">
                <a:latin typeface="Arial" pitchFamily="34" charset="0"/>
              </a:rPr>
            </a:br>
            <a:r>
              <a:rPr lang="en-US" sz="3600" dirty="0">
                <a:latin typeface="Arial" pitchFamily="34" charset="0"/>
              </a:rPr>
              <a:t/>
            </a:r>
            <a:br>
              <a:rPr lang="en-US" sz="3600" dirty="0">
                <a:latin typeface="Arial" pitchFamily="34" charset="0"/>
              </a:rPr>
            </a:br>
            <a:r>
              <a:rPr lang="en-US" sz="3600" dirty="0" smtClean="0">
                <a:latin typeface="Arial" pitchFamily="34" charset="0"/>
              </a:rPr>
              <a:t>PARENTS </a:t>
            </a:r>
            <a:r>
              <a:rPr lang="en-US" sz="3600" dirty="0">
                <a:latin typeface="Arial" pitchFamily="34" charset="0"/>
              </a:rPr>
              <a:t>HELPING PARENTS</a:t>
            </a:r>
            <a:br>
              <a:rPr lang="en-US" sz="3600" dirty="0">
                <a:latin typeface="Arial" pitchFamily="34" charset="0"/>
              </a:rPr>
            </a:br>
            <a:r>
              <a:rPr lang="en-US" sz="3600" dirty="0">
                <a:latin typeface="Arial" pitchFamily="34" charset="0"/>
              </a:rPr>
              <a:t>HOW CAN WE HELP?</a:t>
            </a:r>
            <a:br>
              <a:rPr lang="en-US" sz="3600" dirty="0">
                <a:latin typeface="Arial" pitchFamily="34" charset="0"/>
              </a:rPr>
            </a:br>
            <a:endParaRPr lang="en-US" dirty="0"/>
          </a:p>
        </p:txBody>
      </p:sp>
      <p:pic>
        <p:nvPicPr>
          <p:cNvPr id="5" name="Content Placeholder 4"/>
          <p:cNvPicPr>
            <a:picLocks noGrp="1" noChangeAspect="1"/>
          </p:cNvPicPr>
          <p:nvPr>
            <p:ph sz="half" idx="12"/>
          </p:nvPr>
        </p:nvPicPr>
        <p:blipFill>
          <a:blip r:embed="rId3"/>
          <a:stretch>
            <a:fillRect/>
          </a:stretch>
        </p:blipFill>
        <p:spPr>
          <a:xfrm>
            <a:off x="1371495" y="1697038"/>
            <a:ext cx="8153611" cy="4406900"/>
          </a:xfrm>
          <a:prstGeom prst="rect">
            <a:avLst/>
          </a:prstGeom>
        </p:spPr>
      </p:pic>
    </p:spTree>
    <p:extLst>
      <p:ext uri="{BB962C8B-B14F-4D97-AF65-F5344CB8AC3E}">
        <p14:creationId xmlns:p14="http://schemas.microsoft.com/office/powerpoint/2010/main" val="33372628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828800" y="304802"/>
            <a:ext cx="8229600" cy="719768"/>
          </a:xfrm>
        </p:spPr>
        <p:txBody>
          <a:bodyPr/>
          <a:lstStyle/>
          <a:p>
            <a:pPr eaLnBrk="1" hangingPunct="1"/>
            <a:r>
              <a:rPr lang="en-US" altLang="en-US" sz="4400" b="1" dirty="0" smtClean="0"/>
              <a:t>Essential Goal </a:t>
            </a:r>
            <a:r>
              <a:rPr lang="en-US" altLang="en-US" sz="4400" b="1" i="1" u="sng" dirty="0" smtClean="0"/>
              <a:t>Contents</a:t>
            </a:r>
          </a:p>
        </p:txBody>
      </p:sp>
      <p:sp>
        <p:nvSpPr>
          <p:cNvPr id="32771" name="Rectangle 3"/>
          <p:cNvSpPr>
            <a:spLocks noGrp="1" noChangeArrowheads="1"/>
          </p:cNvSpPr>
          <p:nvPr>
            <p:ph type="body" idx="1"/>
          </p:nvPr>
        </p:nvSpPr>
        <p:spPr>
          <a:xfrm>
            <a:off x="1068636" y="1295401"/>
            <a:ext cx="9142164" cy="5083365"/>
          </a:xfrm>
        </p:spPr>
        <p:txBody>
          <a:bodyPr>
            <a:normAutofit/>
          </a:bodyPr>
          <a:lstStyle/>
          <a:p>
            <a:pPr eaLnBrk="1" hangingPunct="1">
              <a:buClr>
                <a:srgbClr val="FADF58"/>
              </a:buClr>
              <a:buFontTx/>
              <a:buChar char="•"/>
            </a:pPr>
            <a:endParaRPr lang="en-US" altLang="en-US" sz="2800" u="sng" dirty="0" smtClean="0"/>
          </a:p>
          <a:p>
            <a:pPr eaLnBrk="1" hangingPunct="1">
              <a:buClr>
                <a:srgbClr val="FADF58"/>
              </a:buClr>
              <a:buFontTx/>
              <a:buChar char="•"/>
            </a:pPr>
            <a:endParaRPr lang="en-US" altLang="en-US" sz="2800" u="sng" dirty="0"/>
          </a:p>
          <a:p>
            <a:pPr marL="457200" indent="-457200" eaLnBrk="1" hangingPunct="1">
              <a:buClr>
                <a:srgbClr val="FADF58"/>
              </a:buClr>
              <a:buFont typeface="Arial" panose="020B0604020202020204" pitchFamily="34" charset="0"/>
              <a:buChar char="•"/>
            </a:pPr>
            <a:r>
              <a:rPr lang="en-US" altLang="en-US" sz="2800" u="sng" dirty="0" smtClean="0"/>
              <a:t>WHO</a:t>
            </a:r>
            <a:r>
              <a:rPr lang="en-US" altLang="en-US" sz="2800" dirty="0"/>
              <a:t>?  Will </a:t>
            </a:r>
            <a:r>
              <a:rPr lang="en-US" altLang="en-US" sz="2800" dirty="0" smtClean="0"/>
              <a:t>achieve</a:t>
            </a:r>
          </a:p>
          <a:p>
            <a:pPr marL="457200" indent="-457200" eaLnBrk="1" hangingPunct="1">
              <a:buClr>
                <a:srgbClr val="FADF58"/>
              </a:buClr>
              <a:buFont typeface="Arial" panose="020B0604020202020204" pitchFamily="34" charset="0"/>
              <a:buChar char="•"/>
            </a:pPr>
            <a:r>
              <a:rPr lang="en-US" altLang="en-US" sz="2800" u="sng" dirty="0" smtClean="0"/>
              <a:t>WHAT</a:t>
            </a:r>
            <a:r>
              <a:rPr lang="en-US" altLang="en-US" sz="2800" dirty="0"/>
              <a:t>?  Skill or behavior will be </a:t>
            </a:r>
            <a:r>
              <a:rPr lang="en-US" altLang="en-US" sz="2800" dirty="0" smtClean="0"/>
              <a:t>affected</a:t>
            </a:r>
          </a:p>
          <a:p>
            <a:pPr marL="457200" indent="-457200" eaLnBrk="1" hangingPunct="1">
              <a:buClr>
                <a:srgbClr val="FADF58"/>
              </a:buClr>
              <a:buFont typeface="Arial" panose="020B0604020202020204" pitchFamily="34" charset="0"/>
              <a:buChar char="•"/>
            </a:pPr>
            <a:r>
              <a:rPr lang="en-US" altLang="en-US" sz="2800" u="sng" dirty="0" smtClean="0"/>
              <a:t>HOW</a:t>
            </a:r>
            <a:r>
              <a:rPr lang="en-US" altLang="en-US" sz="2800" dirty="0"/>
              <a:t>?  In what manner or at what </a:t>
            </a:r>
            <a:r>
              <a:rPr lang="en-US" altLang="en-US" sz="2800" dirty="0" smtClean="0"/>
              <a:t>level</a:t>
            </a:r>
          </a:p>
          <a:p>
            <a:pPr marL="457200" indent="-457200" eaLnBrk="1" hangingPunct="1">
              <a:buClr>
                <a:srgbClr val="FADF58"/>
              </a:buClr>
              <a:buFont typeface="Arial" panose="020B0604020202020204" pitchFamily="34" charset="0"/>
              <a:buChar char="•"/>
            </a:pPr>
            <a:r>
              <a:rPr lang="en-US" altLang="en-US" sz="2800" u="sng" dirty="0" smtClean="0"/>
              <a:t>WHERE</a:t>
            </a:r>
            <a:r>
              <a:rPr lang="en-US" altLang="en-US" sz="2800" dirty="0"/>
              <a:t>?  In what setting or under what </a:t>
            </a:r>
            <a:r>
              <a:rPr lang="en-US" altLang="en-US" sz="2800" dirty="0" smtClean="0"/>
              <a:t>conditions</a:t>
            </a:r>
          </a:p>
          <a:p>
            <a:pPr marL="457200" indent="-457200" eaLnBrk="1" hangingPunct="1">
              <a:buClr>
                <a:srgbClr val="FADF58"/>
              </a:buClr>
              <a:buFont typeface="Arial" panose="020B0604020202020204" pitchFamily="34" charset="0"/>
              <a:buChar char="•"/>
            </a:pPr>
            <a:r>
              <a:rPr lang="en-US" altLang="en-US" sz="2800" u="sng" dirty="0" smtClean="0"/>
              <a:t>WHEN</a:t>
            </a:r>
            <a:r>
              <a:rPr lang="en-US" altLang="en-US" sz="2800" dirty="0"/>
              <a:t>?  Beginning when, in what increments, ending what date</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animEffect transition="in" filter="wipe(up)">
                                      <p:cBhvr>
                                        <p:cTn id="7" dur="500"/>
                                        <p:tgtEl>
                                          <p:spTgt spid="3277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2771">
                                            <p:txEl>
                                              <p:pRg st="3" end="3"/>
                                            </p:txEl>
                                          </p:spTgt>
                                        </p:tgtEl>
                                        <p:attrNameLst>
                                          <p:attrName>style.visibility</p:attrName>
                                        </p:attrNameLst>
                                      </p:cBhvr>
                                      <p:to>
                                        <p:strVal val="visible"/>
                                      </p:to>
                                    </p:set>
                                    <p:animEffect transition="in" filter="wipe(up)">
                                      <p:cBhvr>
                                        <p:cTn id="12" dur="500"/>
                                        <p:tgtEl>
                                          <p:spTgt spid="3277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2771">
                                            <p:txEl>
                                              <p:pRg st="4" end="4"/>
                                            </p:txEl>
                                          </p:spTgt>
                                        </p:tgtEl>
                                        <p:attrNameLst>
                                          <p:attrName>style.visibility</p:attrName>
                                        </p:attrNameLst>
                                      </p:cBhvr>
                                      <p:to>
                                        <p:strVal val="visible"/>
                                      </p:to>
                                    </p:set>
                                    <p:animEffect transition="in" filter="wipe(up)">
                                      <p:cBhvr>
                                        <p:cTn id="17" dur="500"/>
                                        <p:tgtEl>
                                          <p:spTgt spid="3277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2771">
                                            <p:txEl>
                                              <p:pRg st="5" end="5"/>
                                            </p:txEl>
                                          </p:spTgt>
                                        </p:tgtEl>
                                        <p:attrNameLst>
                                          <p:attrName>style.visibility</p:attrName>
                                        </p:attrNameLst>
                                      </p:cBhvr>
                                      <p:to>
                                        <p:strVal val="visible"/>
                                      </p:to>
                                    </p:set>
                                    <p:animEffect transition="in" filter="wipe(up)">
                                      <p:cBhvr>
                                        <p:cTn id="22" dur="500"/>
                                        <p:tgtEl>
                                          <p:spTgt spid="3277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2771">
                                            <p:txEl>
                                              <p:pRg st="6" end="6"/>
                                            </p:txEl>
                                          </p:spTgt>
                                        </p:tgtEl>
                                        <p:attrNameLst>
                                          <p:attrName>style.visibility</p:attrName>
                                        </p:attrNameLst>
                                      </p:cBhvr>
                                      <p:to>
                                        <p:strVal val="visible"/>
                                      </p:to>
                                    </p:set>
                                    <p:animEffect transition="in" filter="wipe(up)">
                                      <p:cBhvr>
                                        <p:cTn id="27" dur="500"/>
                                        <p:tgtEl>
                                          <p:spTgt spid="327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38201" y="0"/>
            <a:ext cx="9157020" cy="1266940"/>
          </a:xfrm>
        </p:spPr>
        <p:txBody>
          <a:bodyPr/>
          <a:lstStyle/>
          <a:p>
            <a:pPr algn="ctr" eaLnBrk="1" hangingPunct="1"/>
            <a:r>
              <a:rPr lang="en-US" altLang="en-US" b="1" dirty="0" smtClean="0"/>
              <a:t>Example of a goal using </a:t>
            </a:r>
            <a:br>
              <a:rPr lang="en-US" altLang="en-US" b="1" dirty="0" smtClean="0"/>
            </a:br>
            <a:r>
              <a:rPr lang="en-US" altLang="en-US" b="1" dirty="0" smtClean="0"/>
              <a:t>Weight Loss</a:t>
            </a:r>
          </a:p>
        </p:txBody>
      </p:sp>
      <p:sp>
        <p:nvSpPr>
          <p:cNvPr id="14339" name="Rectangle 3"/>
          <p:cNvSpPr>
            <a:spLocks noGrp="1" noChangeArrowheads="1"/>
          </p:cNvSpPr>
          <p:nvPr>
            <p:ph type="body" sz="half" idx="1"/>
          </p:nvPr>
        </p:nvSpPr>
        <p:spPr>
          <a:xfrm>
            <a:off x="1905001" y="1828801"/>
            <a:ext cx="4340225" cy="4037013"/>
          </a:xfrm>
        </p:spPr>
        <p:txBody>
          <a:bodyPr/>
          <a:lstStyle/>
          <a:p>
            <a:pPr eaLnBrk="1" hangingPunct="1">
              <a:defRPr/>
            </a:pPr>
            <a:r>
              <a:rPr lang="en-US" altLang="en-US" sz="2400" dirty="0"/>
              <a:t>3000 calories/day</a:t>
            </a:r>
          </a:p>
          <a:p>
            <a:pPr eaLnBrk="1" hangingPunct="1">
              <a:defRPr/>
            </a:pPr>
            <a:r>
              <a:rPr lang="en-US" altLang="en-US" sz="2400" dirty="0"/>
              <a:t>Reduce food intake</a:t>
            </a:r>
          </a:p>
          <a:p>
            <a:pPr eaLnBrk="1" hangingPunct="1">
              <a:defRPr/>
            </a:pPr>
            <a:r>
              <a:rPr lang="en-US" altLang="en-US" sz="2400" dirty="0"/>
              <a:t>-500 day = 1lb loss/week</a:t>
            </a:r>
          </a:p>
          <a:p>
            <a:pPr eaLnBrk="1" hangingPunct="1">
              <a:defRPr/>
            </a:pPr>
            <a:r>
              <a:rPr lang="en-US" altLang="en-US" sz="2400" dirty="0"/>
              <a:t>Add exercise</a:t>
            </a:r>
          </a:p>
          <a:p>
            <a:pPr>
              <a:defRPr/>
            </a:pPr>
            <a:r>
              <a:rPr lang="en-US" altLang="en-US" sz="2400" dirty="0"/>
              <a:t>      1000 calories/day</a:t>
            </a:r>
          </a:p>
          <a:p>
            <a:pPr>
              <a:defRPr/>
            </a:pPr>
            <a:r>
              <a:rPr lang="en-US" altLang="en-US" sz="2400" dirty="0"/>
              <a:t>      2lb loss/week</a:t>
            </a:r>
          </a:p>
          <a:p>
            <a:pPr eaLnBrk="1" hangingPunct="1">
              <a:defRPr/>
            </a:pPr>
            <a:r>
              <a:rPr lang="en-US" altLang="en-US" sz="2400" dirty="0"/>
              <a:t>You decide to loose 50 </a:t>
            </a:r>
            <a:r>
              <a:rPr lang="en-US" altLang="en-US" sz="2400" dirty="0" err="1"/>
              <a:t>lbs</a:t>
            </a:r>
            <a:r>
              <a:rPr lang="en-US" altLang="en-US" sz="2400" dirty="0"/>
              <a:t>, since you weigh 190</a:t>
            </a:r>
          </a:p>
          <a:p>
            <a:pPr eaLnBrk="1" hangingPunct="1">
              <a:defRPr/>
            </a:pPr>
            <a:endParaRPr lang="en-US" altLang="en-US" sz="2400" dirty="0"/>
          </a:p>
        </p:txBody>
      </p:sp>
      <p:sp>
        <p:nvSpPr>
          <p:cNvPr id="16388" name="Rectangle 4"/>
          <p:cNvSpPr>
            <a:spLocks noGrp="1" noChangeArrowheads="1"/>
          </p:cNvSpPr>
          <p:nvPr>
            <p:ph type="body" sz="half" idx="2"/>
          </p:nvPr>
        </p:nvSpPr>
        <p:spPr>
          <a:xfrm>
            <a:off x="6172200" y="1828800"/>
            <a:ext cx="4495800" cy="4038600"/>
          </a:xfrm>
        </p:spPr>
        <p:txBody>
          <a:bodyPr/>
          <a:lstStyle/>
          <a:p>
            <a:pPr eaLnBrk="1" hangingPunct="1"/>
            <a:r>
              <a:rPr lang="en-US" altLang="en-US" sz="2400" dirty="0"/>
              <a:t>Reduce calories to 800 </a:t>
            </a:r>
            <a:r>
              <a:rPr lang="en-US" altLang="en-US" sz="2400" dirty="0" err="1"/>
              <a:t>cal</a:t>
            </a:r>
            <a:r>
              <a:rPr lang="en-US" altLang="en-US" sz="2400" dirty="0"/>
              <a:t>/day</a:t>
            </a:r>
          </a:p>
          <a:p>
            <a:pPr eaLnBrk="1" hangingPunct="1"/>
            <a:r>
              <a:rPr lang="en-US" altLang="en-US" sz="2400" dirty="0"/>
              <a:t>   -20 </a:t>
            </a:r>
            <a:r>
              <a:rPr lang="en-US" altLang="en-US" sz="2400" dirty="0" err="1"/>
              <a:t>lbs</a:t>
            </a:r>
            <a:r>
              <a:rPr lang="en-US" altLang="en-US" sz="2400" dirty="0"/>
              <a:t> in 12 weeks!</a:t>
            </a:r>
          </a:p>
          <a:p>
            <a:pPr eaLnBrk="1" hangingPunct="1"/>
            <a:r>
              <a:rPr lang="en-US" altLang="en-US" sz="2400" dirty="0"/>
              <a:t>In twelve weeks you weigh 170!</a:t>
            </a:r>
          </a:p>
          <a:p>
            <a:pPr eaLnBrk="1" hangingPunct="1"/>
            <a:r>
              <a:rPr lang="en-US" altLang="en-US" sz="2400" i="1" dirty="0"/>
              <a:t>Now you focus on the long term goal to loose 50 total </a:t>
            </a:r>
            <a:r>
              <a:rPr lang="en-US" altLang="en-US" sz="2400" i="1" dirty="0" err="1"/>
              <a:t>lbs</a:t>
            </a:r>
            <a:endParaRPr lang="en-US" altLang="en-US" sz="2400" i="1" dirty="0"/>
          </a:p>
        </p:txBody>
      </p:sp>
    </p:spTree>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1672727" y="582614"/>
            <a:ext cx="8229600" cy="5818187"/>
          </a:xfrm>
        </p:spPr>
      </p:pic>
      <p:sp>
        <p:nvSpPr>
          <p:cNvPr id="17411" name="Text Box 4"/>
          <p:cNvSpPr txBox="1">
            <a:spLocks noChangeArrowheads="1"/>
          </p:cNvSpPr>
          <p:nvPr/>
        </p:nvSpPr>
        <p:spPr bwMode="auto">
          <a:xfrm>
            <a:off x="2057400" y="6400801"/>
            <a:ext cx="8001000" cy="366713"/>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endParaRPr lang="en-US" altLang="en-US">
              <a:latin typeface="Arial" panose="020B0604020202020204" pitchFamily="34" charset="0"/>
            </a:endParaRPr>
          </a:p>
        </p:txBody>
      </p:sp>
    </p:spTree>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1815946" y="694063"/>
            <a:ext cx="8229600" cy="6070295"/>
          </a:xfrm>
        </p:spPr>
      </p:pic>
    </p:spTree>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eaLnBrk="1" hangingPunct="1"/>
            <a:r>
              <a:rPr lang="en-US" altLang="en-US" b="1" dirty="0" smtClean="0"/>
              <a:t>Sample Goal</a:t>
            </a:r>
          </a:p>
        </p:txBody>
      </p:sp>
      <p:sp>
        <p:nvSpPr>
          <p:cNvPr id="19459" name="Rectangle 3"/>
          <p:cNvSpPr>
            <a:spLocks noGrp="1" noChangeArrowheads="1"/>
          </p:cNvSpPr>
          <p:nvPr>
            <p:ph type="body" idx="1"/>
          </p:nvPr>
        </p:nvSpPr>
        <p:spPr>
          <a:xfrm>
            <a:off x="1752600" y="1371600"/>
            <a:ext cx="8915400" cy="5105400"/>
          </a:xfrm>
        </p:spPr>
        <p:txBody>
          <a:bodyPr/>
          <a:lstStyle/>
          <a:p>
            <a:pPr eaLnBrk="1" hangingPunct="1">
              <a:buFont typeface="Wingdings" panose="05000000000000000000" pitchFamily="2" charset="2"/>
              <a:buNone/>
            </a:pPr>
            <a:r>
              <a:rPr lang="en-US" altLang="en-US" sz="2400" dirty="0"/>
              <a:t>[PLOP]: Present Level of Performance: 1 out of 4 trials</a:t>
            </a:r>
          </a:p>
          <a:p>
            <a:pPr eaLnBrk="1" hangingPunct="1">
              <a:buFont typeface="Wingdings" panose="05000000000000000000" pitchFamily="2" charset="2"/>
              <a:buNone/>
            </a:pPr>
            <a:r>
              <a:rPr lang="en-US" altLang="en-US" sz="2000" dirty="0"/>
              <a:t>Because of weakness in his hands and dependence on staff, John requires assistance choosing items to play with. In order to build independent play skills;</a:t>
            </a:r>
          </a:p>
          <a:p>
            <a:pPr eaLnBrk="1" hangingPunct="1">
              <a:buFont typeface="Wingdings" panose="05000000000000000000" pitchFamily="2" charset="2"/>
              <a:buNone/>
            </a:pPr>
            <a:r>
              <a:rPr lang="en-US" altLang="en-US" sz="2400" dirty="0"/>
              <a:t>By 10/2014 John will independently let staff know his choice [ACTION WORDS] by verbal means, asking for a desired object [</a:t>
            </a:r>
            <a:r>
              <a:rPr lang="en-US" altLang="en-US" sz="2400" u="sng" dirty="0"/>
              <a:t>OBSERVABLE BEHAVIOR] </a:t>
            </a:r>
            <a:r>
              <a:rPr lang="en-US" altLang="en-US" sz="2400" dirty="0"/>
              <a:t>when given a choice of 3 objects [</a:t>
            </a:r>
            <a:r>
              <a:rPr lang="en-US" altLang="en-US" sz="2400" u="sng" dirty="0"/>
              <a:t>CONDITION] </a:t>
            </a:r>
            <a:r>
              <a:rPr lang="en-US" altLang="en-US" sz="2400" dirty="0"/>
              <a:t>Data will be charted [</a:t>
            </a:r>
            <a:r>
              <a:rPr lang="en-US" altLang="en-US" sz="2400" u="sng" dirty="0"/>
              <a:t>CRITERIA]</a:t>
            </a:r>
            <a:r>
              <a:rPr lang="en-US" altLang="en-US" sz="2400" dirty="0"/>
              <a:t> 3 out of 4 - 40 minute observation periods 7 out of 10 trial days [</a:t>
            </a:r>
            <a:r>
              <a:rPr lang="en-US" altLang="en-US" sz="2400" u="sng" dirty="0"/>
              <a:t>MASTERY]</a:t>
            </a:r>
            <a:endParaRPr lang="en-US" altLang="en-US" sz="2400" dirty="0"/>
          </a:p>
          <a:p>
            <a:pPr eaLnBrk="1" hangingPunct="1">
              <a:buFont typeface="Wingdings" panose="05000000000000000000" pitchFamily="2" charset="2"/>
              <a:buNone/>
            </a:pPr>
            <a:r>
              <a:rPr lang="en-US" altLang="en-US" sz="2400" dirty="0"/>
              <a:t>Progress towards goal will be reported quarterly as data collected during trial observation periods</a:t>
            </a:r>
          </a:p>
        </p:txBody>
      </p:sp>
    </p:spTree>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ctr" eaLnBrk="1" hangingPunct="1"/>
            <a:r>
              <a:rPr lang="en-US" altLang="en-US" b="1" dirty="0" smtClean="0"/>
              <a:t>Poorly Written vs. Well Written</a:t>
            </a:r>
          </a:p>
        </p:txBody>
      </p:sp>
      <p:sp>
        <p:nvSpPr>
          <p:cNvPr id="20483" name="Rectangle 3"/>
          <p:cNvSpPr>
            <a:spLocks noGrp="1" noChangeArrowheads="1"/>
          </p:cNvSpPr>
          <p:nvPr>
            <p:ph type="body" idx="1"/>
          </p:nvPr>
        </p:nvSpPr>
        <p:spPr>
          <a:xfrm>
            <a:off x="1752601" y="1524001"/>
            <a:ext cx="8455025" cy="4418013"/>
          </a:xfrm>
        </p:spPr>
        <p:txBody>
          <a:bodyPr/>
          <a:lstStyle/>
          <a:p>
            <a:pPr eaLnBrk="1" hangingPunct="1">
              <a:buFont typeface="Wingdings" panose="05000000000000000000" pitchFamily="2" charset="2"/>
              <a:buNone/>
            </a:pPr>
            <a:r>
              <a:rPr lang="en-US" altLang="en-US" sz="2800"/>
              <a:t>Kevin will acquire keyboarding skills level to 80% accuracy. Criteria: Teacher observation </a:t>
            </a:r>
          </a:p>
          <a:p>
            <a:pPr eaLnBrk="1" hangingPunct="1">
              <a:buFont typeface="Wingdings" panose="05000000000000000000" pitchFamily="2" charset="2"/>
              <a:buNone/>
            </a:pPr>
            <a:r>
              <a:rPr lang="en-US" altLang="en-US" sz="2800"/>
              <a:t>By [date], Kevin will touch-type a passage of text at a rate of 15 words per minute with no more than 10 errors on a 5-minute test. By the end of the academic year Kevin will touch type a passage of text at a rate of 35 words per minute with no more than 5 errors as measured by a 5-minute timed test.</a:t>
            </a:r>
          </a:p>
        </p:txBody>
      </p:sp>
    </p:spTree>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eaLnBrk="1" hangingPunct="1"/>
            <a:r>
              <a:rPr lang="en-US" altLang="en-US" b="1" dirty="0" smtClean="0"/>
              <a:t>A Goal is Not Needed When?</a:t>
            </a:r>
          </a:p>
        </p:txBody>
      </p:sp>
      <p:sp>
        <p:nvSpPr>
          <p:cNvPr id="21507" name="Rectangle 3"/>
          <p:cNvSpPr>
            <a:spLocks noGrp="1" noChangeArrowheads="1"/>
          </p:cNvSpPr>
          <p:nvPr>
            <p:ph type="body" idx="1"/>
          </p:nvPr>
        </p:nvSpPr>
        <p:spPr>
          <a:xfrm>
            <a:off x="1752600" y="1143001"/>
            <a:ext cx="8458200" cy="4987925"/>
          </a:xfrm>
        </p:spPr>
        <p:txBody>
          <a:bodyPr/>
          <a:lstStyle/>
          <a:p>
            <a:pPr eaLnBrk="1" hangingPunct="1"/>
            <a:r>
              <a:rPr lang="en-US" altLang="en-US" sz="3200"/>
              <a:t>Goals should </a:t>
            </a:r>
            <a:r>
              <a:rPr lang="en-US" altLang="en-US" sz="3200" u="sng"/>
              <a:t>not</a:t>
            </a:r>
            <a:r>
              <a:rPr lang="en-US" altLang="en-US" sz="3200"/>
              <a:t> be a restatement of the general education curriculum (i.e., the same curriculum as for students without disabilities), or a list of everything the student is expected to learn in every curricular content area during the course of the school year or other areas not affected by the students disability. </a:t>
            </a:r>
          </a:p>
        </p:txBody>
      </p:sp>
    </p:spTree>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905000" y="301625"/>
            <a:ext cx="8610600" cy="1143000"/>
          </a:xfrm>
        </p:spPr>
        <p:txBody>
          <a:bodyPr/>
          <a:lstStyle/>
          <a:p>
            <a:pPr eaLnBrk="1" hangingPunct="1"/>
            <a:r>
              <a:rPr lang="en-US" altLang="en-US" sz="2800" b="1" u="sng" dirty="0"/>
              <a:t>Example: </a:t>
            </a:r>
            <a:r>
              <a:rPr lang="en-US" altLang="en-US" sz="2800" dirty="0"/>
              <a:t>Joshua will increase his ability to follow directions </a:t>
            </a:r>
            <a:r>
              <a:rPr lang="en-US" altLang="en-US" sz="2800" i="1" dirty="0" err="1"/>
              <a:t>M.of</a:t>
            </a:r>
            <a:r>
              <a:rPr lang="en-US" altLang="en-US" sz="2800" i="1" dirty="0"/>
              <a:t> M.: Baseline: Can be avoidant</a:t>
            </a:r>
          </a:p>
        </p:txBody>
      </p:sp>
      <p:sp>
        <p:nvSpPr>
          <p:cNvPr id="20483" name="Rectangle 3"/>
          <p:cNvSpPr>
            <a:spLocks noGrp="1" noChangeArrowheads="1"/>
          </p:cNvSpPr>
          <p:nvPr>
            <p:ph type="body" idx="1"/>
          </p:nvPr>
        </p:nvSpPr>
        <p:spPr>
          <a:xfrm>
            <a:off x="1828801" y="1524000"/>
            <a:ext cx="8455025" cy="5257800"/>
          </a:xfrm>
        </p:spPr>
        <p:txBody>
          <a:bodyPr>
            <a:normAutofit lnSpcReduction="10000"/>
          </a:bodyPr>
          <a:lstStyle/>
          <a:p>
            <a:pPr eaLnBrk="1" hangingPunct="1">
              <a:buFont typeface="Wingdings" panose="05000000000000000000" pitchFamily="2" charset="2"/>
              <a:buChar char="§"/>
              <a:defRPr/>
            </a:pPr>
            <a:r>
              <a:rPr lang="en-US" altLang="en-US" sz="2400" dirty="0"/>
              <a:t>STO*: Joshua will sit in a circle and participate in activities 90% of the time</a:t>
            </a:r>
          </a:p>
          <a:p>
            <a:pPr lvl="1" eaLnBrk="1" hangingPunct="1">
              <a:buFont typeface="Wingdings" panose="05000000000000000000" pitchFamily="2" charset="2"/>
              <a:buChar char="§"/>
              <a:defRPr/>
            </a:pPr>
            <a:r>
              <a:rPr lang="en-US" altLang="en-US" sz="2000" i="1" dirty="0"/>
              <a:t>Method of Measurement: baseline: willful</a:t>
            </a:r>
          </a:p>
          <a:p>
            <a:pPr eaLnBrk="1" hangingPunct="1">
              <a:buFont typeface="Wingdings" panose="05000000000000000000" pitchFamily="2" charset="2"/>
              <a:buChar char="§"/>
              <a:defRPr/>
            </a:pPr>
            <a:r>
              <a:rPr lang="en-US" altLang="en-US" sz="2400" dirty="0"/>
              <a:t>STO: Joshua will follow an adult direction 80% of the time</a:t>
            </a:r>
          </a:p>
          <a:p>
            <a:pPr lvl="1" eaLnBrk="1" hangingPunct="1">
              <a:buFont typeface="Wingdings" panose="05000000000000000000" pitchFamily="2" charset="2"/>
              <a:buChar char="§"/>
              <a:defRPr/>
            </a:pPr>
            <a:r>
              <a:rPr lang="en-US" altLang="en-US" sz="2000" i="1" dirty="0"/>
              <a:t>Method of Measurement: baseline: new goal</a:t>
            </a:r>
            <a:endParaRPr lang="en-US" altLang="en-US" sz="2000" dirty="0"/>
          </a:p>
          <a:p>
            <a:pPr eaLnBrk="1" hangingPunct="1">
              <a:buFont typeface="Wingdings" panose="05000000000000000000" pitchFamily="2" charset="2"/>
              <a:buChar char="§"/>
              <a:defRPr/>
            </a:pPr>
            <a:r>
              <a:rPr lang="en-US" altLang="en-US" sz="2400" dirty="0"/>
              <a:t>STO: Joshua will follow classroom routines 80% of the time </a:t>
            </a:r>
          </a:p>
          <a:p>
            <a:pPr lvl="1" eaLnBrk="1" hangingPunct="1">
              <a:buFont typeface="Wingdings" panose="05000000000000000000" pitchFamily="2" charset="2"/>
              <a:buChar char="§"/>
              <a:defRPr/>
            </a:pPr>
            <a:r>
              <a:rPr lang="en-US" altLang="en-US" sz="2000" i="1" dirty="0"/>
              <a:t>Method of Measurement : baseline - not consistent</a:t>
            </a:r>
          </a:p>
          <a:p>
            <a:pPr>
              <a:defRPr/>
            </a:pPr>
            <a:endParaRPr lang="en-US" altLang="en-US" sz="2400" i="1" dirty="0"/>
          </a:p>
          <a:p>
            <a:pPr>
              <a:defRPr/>
            </a:pPr>
            <a:r>
              <a:rPr lang="en-US" altLang="en-US" sz="2400" i="1" dirty="0"/>
              <a:t>Doesn’t follow SMART strategy</a:t>
            </a:r>
          </a:p>
          <a:p>
            <a:pPr>
              <a:defRPr/>
            </a:pPr>
            <a:endParaRPr lang="en-US" altLang="en-US" sz="2400" i="1" dirty="0"/>
          </a:p>
          <a:p>
            <a:pPr>
              <a:defRPr/>
            </a:pPr>
            <a:endParaRPr lang="en-US" altLang="en-US" sz="2400" i="1" dirty="0"/>
          </a:p>
          <a:p>
            <a:pPr>
              <a:defRPr/>
            </a:pPr>
            <a:r>
              <a:rPr lang="en-US" altLang="en-US" sz="2400" i="1" dirty="0"/>
              <a:t>* Short term objective</a:t>
            </a:r>
          </a:p>
          <a:p>
            <a:pPr eaLnBrk="1" hangingPunct="1">
              <a:buFont typeface="Arial" charset="0"/>
              <a:buChar char="•"/>
              <a:defRPr/>
            </a:pPr>
            <a:endParaRPr lang="en-US" altLang="en-US" sz="2400" dirty="0"/>
          </a:p>
          <a:p>
            <a:pPr eaLnBrk="1" hangingPunct="1">
              <a:defRPr/>
            </a:pPr>
            <a:endParaRPr lang="en-US" altLang="en-US" sz="2800" dirty="0"/>
          </a:p>
        </p:txBody>
      </p:sp>
    </p:spTree>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905000" y="304801"/>
            <a:ext cx="8610600" cy="1139825"/>
          </a:xfrm>
        </p:spPr>
        <p:txBody>
          <a:bodyPr/>
          <a:lstStyle/>
          <a:p>
            <a:pPr algn="ctr" eaLnBrk="1" hangingPunct="1"/>
            <a:r>
              <a:rPr lang="en-US" altLang="en-US" b="1" dirty="0" smtClean="0"/>
              <a:t>Formulating a goal</a:t>
            </a:r>
            <a:br>
              <a:rPr lang="en-US" altLang="en-US" b="1" dirty="0" smtClean="0"/>
            </a:br>
            <a:r>
              <a:rPr lang="en-US" altLang="en-US" sz="2400" b="1" dirty="0">
                <a:latin typeface="Times New Roman" panose="02020603050405020304" pitchFamily="18" charset="0"/>
                <a:cs typeface="Times New Roman" panose="02020603050405020304" pitchFamily="18" charset="0"/>
              </a:rPr>
              <a:t>Lets see how a goal evolves to become increasingly specific</a:t>
            </a:r>
            <a:endParaRPr lang="en-US" altLang="en-US" sz="4400" b="1" dirty="0">
              <a:latin typeface="Times New Roman" panose="02020603050405020304" pitchFamily="18" charset="0"/>
              <a:cs typeface="Times New Roman" panose="02020603050405020304" pitchFamily="18" charset="0"/>
            </a:endParaRPr>
          </a:p>
        </p:txBody>
      </p:sp>
      <p:sp>
        <p:nvSpPr>
          <p:cNvPr id="23555" name="Rectangle 3"/>
          <p:cNvSpPr>
            <a:spLocks noGrp="1" noChangeArrowheads="1"/>
          </p:cNvSpPr>
          <p:nvPr>
            <p:ph type="body" idx="1"/>
          </p:nvPr>
        </p:nvSpPr>
        <p:spPr>
          <a:xfrm>
            <a:off x="1828801" y="1600200"/>
            <a:ext cx="8378825" cy="4724400"/>
          </a:xfrm>
        </p:spPr>
        <p:txBody>
          <a:bodyPr/>
          <a:lstStyle/>
          <a:p>
            <a:pPr marL="514350" indent="-514350">
              <a:buFont typeface="Garamond" panose="02020404030301010803" pitchFamily="18" charset="0"/>
              <a:buAutoNum type="arabicPeriod"/>
            </a:pPr>
            <a:r>
              <a:rPr lang="en-US" altLang="en-US" dirty="0" smtClean="0"/>
              <a:t>Mary will learn to read</a:t>
            </a:r>
          </a:p>
          <a:p>
            <a:pPr marL="514350" indent="-514350">
              <a:buFont typeface="Garamond" panose="02020404030301010803" pitchFamily="18" charset="0"/>
              <a:buAutoNum type="arabicPeriod"/>
            </a:pPr>
            <a:r>
              <a:rPr lang="en-US" altLang="en-US" dirty="0" smtClean="0"/>
              <a:t>Mary will learn to read at the 5</a:t>
            </a:r>
            <a:r>
              <a:rPr lang="en-US" altLang="en-US" baseline="30000" dirty="0" smtClean="0"/>
              <a:t>th</a:t>
            </a:r>
            <a:r>
              <a:rPr lang="en-US" altLang="en-US" dirty="0" smtClean="0"/>
              <a:t> grade level</a:t>
            </a:r>
          </a:p>
          <a:p>
            <a:pPr marL="514350" indent="-514350">
              <a:buFont typeface="Garamond" panose="02020404030301010803" pitchFamily="18" charset="0"/>
              <a:buAutoNum type="arabicPeriod"/>
            </a:pPr>
            <a:r>
              <a:rPr lang="en-US" altLang="en-US" dirty="0" smtClean="0"/>
              <a:t>After 1 year of individual tutoring 1 </a:t>
            </a:r>
            <a:r>
              <a:rPr lang="en-US" altLang="en-US" dirty="0" err="1" smtClean="0"/>
              <a:t>hr</a:t>
            </a:r>
            <a:r>
              <a:rPr lang="en-US" altLang="en-US" dirty="0" smtClean="0"/>
              <a:t> a day, Mary will read at the 5</a:t>
            </a:r>
            <a:r>
              <a:rPr lang="en-US" altLang="en-US" baseline="30000" dirty="0" smtClean="0"/>
              <a:t>th</a:t>
            </a:r>
            <a:r>
              <a:rPr lang="en-US" altLang="en-US" dirty="0" smtClean="0"/>
              <a:t> grade level </a:t>
            </a:r>
          </a:p>
          <a:p>
            <a:pPr marL="514350" indent="-514350">
              <a:buFont typeface="Garamond" panose="02020404030301010803" pitchFamily="18" charset="0"/>
              <a:buAutoNum type="arabicPeriod"/>
            </a:pPr>
            <a:r>
              <a:rPr lang="en-US" altLang="en-US" dirty="0" smtClean="0"/>
              <a:t>After 1 </a:t>
            </a:r>
            <a:r>
              <a:rPr lang="en-US" altLang="en-US" dirty="0" err="1" smtClean="0"/>
              <a:t>yr</a:t>
            </a:r>
            <a:r>
              <a:rPr lang="en-US" altLang="en-US" dirty="0" smtClean="0"/>
              <a:t> of tutoring 1 </a:t>
            </a:r>
            <a:r>
              <a:rPr lang="en-US" altLang="en-US" dirty="0" err="1" smtClean="0"/>
              <a:t>hr</a:t>
            </a:r>
            <a:r>
              <a:rPr lang="en-US" altLang="en-US" dirty="0" smtClean="0"/>
              <a:t> day in acquisition of reading skills, Mary will read at the 5</a:t>
            </a:r>
            <a:r>
              <a:rPr lang="en-US" altLang="en-US" baseline="30000" dirty="0" smtClean="0"/>
              <a:t>th</a:t>
            </a:r>
            <a:r>
              <a:rPr lang="en-US" altLang="en-US" dirty="0" smtClean="0"/>
              <a:t> grade level as measured by the global composite score of the Grey Oral reading test. </a:t>
            </a:r>
          </a:p>
          <a:p>
            <a:pPr marL="679450" lvl="2" indent="0">
              <a:buNone/>
            </a:pPr>
            <a:r>
              <a:rPr lang="en-US" altLang="en-US" sz="2800" b="1" u="sng" dirty="0">
                <a:solidFill>
                  <a:srgbClr val="7030A0"/>
                </a:solidFill>
              </a:rPr>
              <a:t>This</a:t>
            </a:r>
            <a:r>
              <a:rPr lang="en-US" altLang="en-US" sz="2800" b="1" dirty="0">
                <a:solidFill>
                  <a:srgbClr val="7030A0"/>
                </a:solidFill>
              </a:rPr>
              <a:t> goal is SMART!</a:t>
            </a:r>
          </a:p>
        </p:txBody>
      </p:sp>
    </p:spTree>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altLang="en-US" b="1" dirty="0" smtClean="0"/>
              <a:t>State Standards</a:t>
            </a:r>
          </a:p>
        </p:txBody>
      </p:sp>
      <p:sp>
        <p:nvSpPr>
          <p:cNvPr id="24579" name="Rectangle 3"/>
          <p:cNvSpPr>
            <a:spLocks noGrp="1" noChangeArrowheads="1"/>
          </p:cNvSpPr>
          <p:nvPr>
            <p:ph type="body" idx="1"/>
          </p:nvPr>
        </p:nvSpPr>
        <p:spPr>
          <a:xfrm>
            <a:off x="1752600" y="990600"/>
            <a:ext cx="8686800" cy="5564188"/>
          </a:xfrm>
        </p:spPr>
        <p:txBody>
          <a:bodyPr>
            <a:normAutofit lnSpcReduction="10000"/>
          </a:bodyPr>
          <a:lstStyle/>
          <a:p>
            <a:pPr eaLnBrk="1" hangingPunct="1">
              <a:lnSpc>
                <a:spcPct val="80000"/>
              </a:lnSpc>
            </a:pPr>
            <a:r>
              <a:rPr lang="en-US" altLang="en-US" sz="2400"/>
              <a:t>This is where you can find the State Dept. of Education Standards:Curriculum Frameworks:  </a:t>
            </a:r>
            <a:br>
              <a:rPr lang="en-US" altLang="en-US" sz="2400"/>
            </a:br>
            <a:r>
              <a:rPr lang="en-US" altLang="en-US" sz="2400">
                <a:hlinkClick r:id="rId3"/>
              </a:rPr>
              <a:t>http://www.cde.ca.gov/ci/cr/cf/index.asp</a:t>
            </a:r>
            <a:endParaRPr lang="en-US" altLang="en-US" sz="2400"/>
          </a:p>
          <a:p>
            <a:pPr eaLnBrk="1" hangingPunct="1">
              <a:lnSpc>
                <a:spcPct val="80000"/>
              </a:lnSpc>
              <a:buFont typeface="Wingdings" panose="05000000000000000000" pitchFamily="2" charset="2"/>
              <a:buNone/>
            </a:pPr>
            <a:r>
              <a:rPr lang="en-US" altLang="en-US" sz="2400"/>
              <a:t>	</a:t>
            </a:r>
            <a:r>
              <a:rPr lang="en-US" altLang="en-US" sz="2400">
                <a:hlinkClick r:id="rId3"/>
              </a:rPr>
              <a:t>Curriculum Frameworks &amp; Instructional Materials</a:t>
            </a:r>
            <a:endParaRPr lang="en-US" altLang="en-US" sz="2400"/>
          </a:p>
          <a:p>
            <a:pPr eaLnBrk="1" hangingPunct="1">
              <a:lnSpc>
                <a:spcPct val="80000"/>
              </a:lnSpc>
              <a:buFont typeface="Wingdings" panose="05000000000000000000" pitchFamily="2" charset="2"/>
              <a:buNone/>
            </a:pPr>
            <a:endParaRPr lang="en-US" altLang="en-US" sz="2400"/>
          </a:p>
          <a:p>
            <a:pPr eaLnBrk="1" hangingPunct="1">
              <a:lnSpc>
                <a:spcPct val="80000"/>
              </a:lnSpc>
            </a:pPr>
            <a:r>
              <a:rPr lang="en-US" altLang="en-US" sz="2400"/>
              <a:t>You can access the essential standards in reading, writing and math, that have been identified for mastery in order for passage of the California High School Exit Exam,  by the California Association of Resource Specialists: These standards range from K-12, but the ones necessary for mastery of the CAHSEE </a:t>
            </a:r>
            <a:r>
              <a:rPr lang="en-US" altLang="en-US" sz="2400" b="1"/>
              <a:t>begin in 4th grade</a:t>
            </a:r>
            <a:r>
              <a:rPr lang="en-US" altLang="en-US" sz="2400"/>
              <a:t>. </a:t>
            </a:r>
          </a:p>
          <a:p>
            <a:pPr eaLnBrk="1" hangingPunct="1">
              <a:lnSpc>
                <a:spcPct val="80000"/>
              </a:lnSpc>
            </a:pPr>
            <a:endParaRPr lang="en-US" altLang="en-US" sz="2400"/>
          </a:p>
          <a:p>
            <a:pPr eaLnBrk="1" hangingPunct="1">
              <a:lnSpc>
                <a:spcPct val="80000"/>
              </a:lnSpc>
            </a:pPr>
            <a:r>
              <a:rPr lang="en-US" altLang="en-US" sz="2400" b="1"/>
              <a:t>ACSA </a:t>
            </a:r>
            <a:r>
              <a:rPr lang="en-US" altLang="en-US" sz="2400"/>
              <a:t>and</a:t>
            </a:r>
            <a:r>
              <a:rPr lang="en-US" altLang="en-US" sz="2400" b="1"/>
              <a:t> CARS+ </a:t>
            </a:r>
            <a:r>
              <a:rPr lang="en-US" altLang="en-US" sz="2400"/>
              <a:t>Handbook on Goals and Objectives Related to Essential State of California Content Standards is now available for download </a:t>
            </a:r>
            <a:r>
              <a:rPr lang="en-US" altLang="en-US" sz="2400">
                <a:hlinkClick r:id="rId4"/>
              </a:rPr>
              <a:t>http://www.carsplus.org/publications.php</a:t>
            </a:r>
            <a:endParaRPr lang="en-US" altLang="en-US" sz="2400"/>
          </a:p>
          <a:p>
            <a:pPr eaLnBrk="1" hangingPunct="1">
              <a:lnSpc>
                <a:spcPct val="80000"/>
              </a:lnSpc>
              <a:buFont typeface="Wingdings" panose="05000000000000000000" pitchFamily="2" charset="2"/>
              <a:buNone/>
            </a:pPr>
            <a:r>
              <a:rPr lang="en-US" altLang="en-US" sz="2400"/>
              <a:t>	</a:t>
            </a:r>
          </a:p>
          <a:p>
            <a:pPr eaLnBrk="1" hangingPunct="1">
              <a:lnSpc>
                <a:spcPct val="80000"/>
              </a:lnSpc>
            </a:pPr>
            <a:endParaRPr lang="en-US" altLang="en-US" sz="1400"/>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38201" y="365126"/>
            <a:ext cx="9157020" cy="772298"/>
          </a:xfrm>
        </p:spPr>
        <p:txBody>
          <a:bodyPr/>
          <a:lstStyle/>
          <a:p>
            <a:pPr algn="ctr" eaLnBrk="1" hangingPunct="1"/>
            <a:r>
              <a:rPr lang="en-US" altLang="en-US" b="1" dirty="0"/>
              <a:t> </a:t>
            </a:r>
            <a:r>
              <a:rPr lang="en-US" altLang="en-US" b="1" dirty="0" smtClean="0"/>
              <a:t>Training Objectives </a:t>
            </a:r>
          </a:p>
        </p:txBody>
      </p:sp>
      <p:sp>
        <p:nvSpPr>
          <p:cNvPr id="6147" name="Rectangle 3"/>
          <p:cNvSpPr>
            <a:spLocks noGrp="1" noChangeArrowheads="1"/>
          </p:cNvSpPr>
          <p:nvPr>
            <p:ph sz="half" idx="1"/>
          </p:nvPr>
        </p:nvSpPr>
        <p:spPr>
          <a:xfrm>
            <a:off x="1905000" y="1137424"/>
            <a:ext cx="8534400" cy="5285678"/>
          </a:xfrm>
        </p:spPr>
        <p:txBody>
          <a:bodyPr>
            <a:normAutofit/>
          </a:bodyPr>
          <a:lstStyle/>
          <a:p>
            <a:pPr marL="514350" indent="-514350">
              <a:lnSpc>
                <a:spcPct val="150000"/>
              </a:lnSpc>
              <a:buClr>
                <a:schemeClr val="tx1"/>
              </a:buClr>
              <a:buFont typeface="+mj-lt"/>
              <a:buAutoNum type="arabicPeriod"/>
              <a:defRPr/>
            </a:pPr>
            <a:r>
              <a:rPr lang="en-US" altLang="en-US" dirty="0" smtClean="0"/>
              <a:t>Understanding the assessment process</a:t>
            </a:r>
          </a:p>
          <a:p>
            <a:pPr marL="514350" indent="-514350">
              <a:lnSpc>
                <a:spcPct val="150000"/>
              </a:lnSpc>
              <a:buClr>
                <a:schemeClr val="tx1"/>
              </a:buClr>
              <a:buFont typeface="+mj-lt"/>
              <a:buAutoNum type="arabicPeriod"/>
              <a:defRPr/>
            </a:pPr>
            <a:r>
              <a:rPr lang="en-US" altLang="en-US" dirty="0" smtClean="0"/>
              <a:t>How does the assessment drive a goal</a:t>
            </a:r>
          </a:p>
          <a:p>
            <a:pPr marL="514350" indent="-514350">
              <a:lnSpc>
                <a:spcPct val="150000"/>
              </a:lnSpc>
              <a:buClr>
                <a:schemeClr val="tx1"/>
              </a:buClr>
              <a:buFont typeface="+mj-lt"/>
              <a:buAutoNum type="arabicPeriod"/>
              <a:defRPr/>
            </a:pPr>
            <a:r>
              <a:rPr lang="en-US" altLang="en-US" dirty="0" smtClean="0"/>
              <a:t>All about SMART Goals</a:t>
            </a:r>
          </a:p>
          <a:p>
            <a:pPr marL="514350" indent="-514350">
              <a:lnSpc>
                <a:spcPct val="150000"/>
              </a:lnSpc>
              <a:buClr>
                <a:schemeClr val="tx1"/>
              </a:buClr>
              <a:buFont typeface="+mj-lt"/>
              <a:buAutoNum type="arabicPeriod"/>
              <a:defRPr/>
            </a:pPr>
            <a:r>
              <a:rPr lang="en-US" altLang="en-US" dirty="0"/>
              <a:t>Understand how progress informs the </a:t>
            </a:r>
            <a:r>
              <a:rPr lang="en-US" altLang="en-US" dirty="0" smtClean="0"/>
              <a:t>process</a:t>
            </a:r>
            <a:endParaRPr lang="en-US" altLang="en-US" dirty="0"/>
          </a:p>
          <a:p>
            <a:pPr marL="514350" indent="-514350">
              <a:lnSpc>
                <a:spcPct val="150000"/>
              </a:lnSpc>
              <a:buClr>
                <a:schemeClr val="tx1"/>
              </a:buClr>
              <a:buFont typeface="+mj-lt"/>
              <a:buAutoNum type="arabicPeriod"/>
              <a:defRPr/>
            </a:pPr>
            <a:r>
              <a:rPr lang="en-US" altLang="en-US" dirty="0" smtClean="0"/>
              <a:t>Present information and skills to enable effective participation in the goal writing proces</a:t>
            </a:r>
            <a:r>
              <a:rPr lang="en-US" altLang="en-US" dirty="0"/>
              <a:t>s</a:t>
            </a:r>
            <a:endParaRPr lang="en-US" altLang="en-US" dirty="0" smtClean="0"/>
          </a:p>
          <a:p>
            <a:pPr marL="514350" indent="-514350">
              <a:lnSpc>
                <a:spcPct val="150000"/>
              </a:lnSpc>
              <a:buClr>
                <a:schemeClr val="tx1"/>
              </a:buClr>
              <a:buFont typeface="+mj-lt"/>
              <a:buAutoNum type="arabicPeriod"/>
              <a:defRPr/>
            </a:pPr>
            <a:endParaRPr lang="en-US" altLang="en-US" b="1" dirty="0" smtClean="0"/>
          </a:p>
          <a:p>
            <a:pPr algn="ctr" eaLnBrk="1" hangingPunct="1">
              <a:buClr>
                <a:schemeClr val="tx1"/>
              </a:buClr>
              <a:buFont typeface="Wingdings" panose="05000000000000000000" pitchFamily="2" charset="2"/>
              <a:buNone/>
              <a:defRPr/>
            </a:pPr>
            <a:endParaRPr lang="en-US" altLang="en-US" sz="2400" dirty="0"/>
          </a:p>
        </p:txBody>
      </p:sp>
      <p:graphicFrame>
        <p:nvGraphicFramePr>
          <p:cNvPr id="6148" name="Object 1"/>
          <p:cNvGraphicFramePr>
            <a:graphicFrameLocks noChangeAspect="1"/>
          </p:cNvGraphicFramePr>
          <p:nvPr>
            <p:extLst>
              <p:ext uri="{D42A27DB-BD31-4B8C-83A1-F6EECF244321}">
                <p14:modId xmlns:p14="http://schemas.microsoft.com/office/powerpoint/2010/main" val="218217609"/>
              </p:ext>
            </p:extLst>
          </p:nvPr>
        </p:nvGraphicFramePr>
        <p:xfrm>
          <a:off x="1905000" y="5680152"/>
          <a:ext cx="8534400" cy="742950"/>
        </p:xfrm>
        <a:graphic>
          <a:graphicData uri="http://schemas.openxmlformats.org/presentationml/2006/ole">
            <mc:AlternateContent xmlns:mc="http://schemas.openxmlformats.org/markup-compatibility/2006">
              <mc:Choice xmlns:v="urn:schemas-microsoft-com:vml" Requires="v">
                <p:oleObj spid="_x0000_s1042" name="Clip" r:id="rId4" imgW="9150401" imgH="826618" progId="MS_ClipArt_Gallery.2">
                  <p:embed/>
                </p:oleObj>
              </mc:Choice>
              <mc:Fallback>
                <p:oleObj name="Clip" r:id="rId4" imgW="9150401" imgH="826618"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5680152"/>
                        <a:ext cx="853440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222685940"/>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838201" y="365125"/>
            <a:ext cx="9157020" cy="1045033"/>
          </a:xfrm>
        </p:spPr>
        <p:txBody>
          <a:bodyPr/>
          <a:lstStyle/>
          <a:p>
            <a:pPr algn="ctr"/>
            <a:r>
              <a:rPr lang="en-US" altLang="en-US" b="1" dirty="0"/>
              <a:t>Standards &amp; Common Core </a:t>
            </a:r>
            <a:br>
              <a:rPr lang="en-US" altLang="en-US" b="1" dirty="0"/>
            </a:br>
            <a:r>
              <a:rPr lang="en-US" altLang="en-US" b="1" dirty="0"/>
              <a:t>State Standards</a:t>
            </a:r>
            <a:endParaRPr lang="en-US" altLang="en-US" b="1" dirty="0" smtClean="0"/>
          </a:p>
        </p:txBody>
      </p:sp>
      <p:sp>
        <p:nvSpPr>
          <p:cNvPr id="3" name="Content Placeholder 2"/>
          <p:cNvSpPr>
            <a:spLocks noGrp="1"/>
          </p:cNvSpPr>
          <p:nvPr>
            <p:ph idx="1"/>
          </p:nvPr>
        </p:nvSpPr>
        <p:spPr>
          <a:xfrm>
            <a:off x="838201" y="1696597"/>
            <a:ext cx="9517654" cy="4527933"/>
          </a:xfrm>
        </p:spPr>
        <p:txBody>
          <a:bodyPr>
            <a:normAutofit/>
          </a:bodyPr>
          <a:lstStyle/>
          <a:p>
            <a:pPr eaLnBrk="1" hangingPunct="1">
              <a:lnSpc>
                <a:spcPct val="80000"/>
              </a:lnSpc>
              <a:buFont typeface="Wingdings" panose="05000000000000000000" pitchFamily="2" charset="2"/>
              <a:buNone/>
              <a:defRPr/>
            </a:pPr>
            <a:r>
              <a:rPr lang="en-US" altLang="en-US" sz="3200" dirty="0"/>
              <a:t>Math Reading &amp; Writing</a:t>
            </a:r>
          </a:p>
          <a:p>
            <a:pPr eaLnBrk="1" hangingPunct="1">
              <a:lnSpc>
                <a:spcPct val="80000"/>
              </a:lnSpc>
              <a:defRPr/>
            </a:pPr>
            <a:r>
              <a:rPr lang="en-US" altLang="en-US" sz="3200" dirty="0"/>
              <a:t>For students with significant cognitive disabilities CAPA </a:t>
            </a:r>
          </a:p>
          <a:p>
            <a:pPr>
              <a:lnSpc>
                <a:spcPct val="80000"/>
              </a:lnSpc>
              <a:defRPr/>
            </a:pPr>
            <a:r>
              <a:rPr lang="en-US" altLang="en-US" sz="3200" dirty="0"/>
              <a:t> </a:t>
            </a:r>
            <a:r>
              <a:rPr lang="en-US" altLang="en-US" sz="3200" dirty="0">
                <a:hlinkClick r:id="rId3"/>
              </a:rPr>
              <a:t>http://www.cde.ca.gov/ta/tg/sr/capa.asp</a:t>
            </a:r>
            <a:endParaRPr lang="en-US" altLang="en-US" sz="3200" dirty="0"/>
          </a:p>
          <a:p>
            <a:pPr>
              <a:lnSpc>
                <a:spcPct val="80000"/>
              </a:lnSpc>
              <a:defRPr/>
            </a:pPr>
            <a:endParaRPr lang="en-US" altLang="en-US" sz="3200" dirty="0"/>
          </a:p>
          <a:p>
            <a:pPr>
              <a:lnSpc>
                <a:spcPct val="80000"/>
              </a:lnSpc>
              <a:defRPr/>
            </a:pPr>
            <a:r>
              <a:rPr lang="en-US" sz="3200" dirty="0"/>
              <a:t>California Common Core State Standards</a:t>
            </a:r>
            <a:endParaRPr lang="en-US" altLang="en-US" sz="3200" dirty="0"/>
          </a:p>
          <a:p>
            <a:pPr>
              <a:lnSpc>
                <a:spcPct val="80000"/>
              </a:lnSpc>
              <a:defRPr/>
            </a:pPr>
            <a:r>
              <a:rPr lang="en-US" altLang="en-US" sz="3200" dirty="0"/>
              <a:t>http://www.cde.ca.gov/ci/cr/cf/grlevelcurriculum.asp</a:t>
            </a:r>
          </a:p>
          <a:p>
            <a:pPr>
              <a:defRPr/>
            </a:pPr>
            <a:endParaRPr lang="en-US" dirty="0"/>
          </a:p>
        </p:txBody>
      </p:sp>
    </p:spTree>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ctr" eaLnBrk="1" hangingPunct="1"/>
            <a:r>
              <a:rPr lang="en-US" altLang="en-US" b="1" dirty="0" smtClean="0"/>
              <a:t>Functional Goals</a:t>
            </a:r>
          </a:p>
        </p:txBody>
      </p:sp>
      <p:sp>
        <p:nvSpPr>
          <p:cNvPr id="26627" name="Rectangle 3"/>
          <p:cNvSpPr>
            <a:spLocks noGrp="1" noChangeArrowheads="1"/>
          </p:cNvSpPr>
          <p:nvPr>
            <p:ph type="body" idx="1"/>
          </p:nvPr>
        </p:nvSpPr>
        <p:spPr>
          <a:xfrm>
            <a:off x="1828800" y="1295400"/>
            <a:ext cx="8686800" cy="4876800"/>
          </a:xfrm>
        </p:spPr>
        <p:txBody>
          <a:bodyPr/>
          <a:lstStyle/>
          <a:p>
            <a:pPr eaLnBrk="1" hangingPunct="1"/>
            <a:r>
              <a:rPr lang="en-US" altLang="en-US" sz="2700"/>
              <a:t>Standards from Vermont, a full inclusion state, where approximately 90% of all children with disabilities receive their education in the general education classroom. Their standards also cover the following: </a:t>
            </a:r>
            <a:r>
              <a:rPr lang="en-US" altLang="en-US" sz="2700" i="1"/>
              <a:t>Communication, Reasoning and Problem Solving, Personal Development, and Civic and Social Responsibility</a:t>
            </a:r>
            <a:r>
              <a:rPr lang="en-US" altLang="en-US" sz="2700"/>
              <a:t>, which you can use as a guide to help you draft and improve upon your own child's IEP goals and/or objectives in these specific areas!  </a:t>
            </a:r>
          </a:p>
          <a:p>
            <a:pPr eaLnBrk="1" hangingPunct="1"/>
            <a:endParaRPr lang="en-US" altLang="en-US" sz="2700"/>
          </a:p>
          <a:p>
            <a:pPr eaLnBrk="1" hangingPunct="1">
              <a:buFont typeface="Wingdings" panose="05000000000000000000" pitchFamily="2" charset="2"/>
              <a:buNone/>
            </a:pPr>
            <a:r>
              <a:rPr lang="en-US" altLang="en-US" sz="2400">
                <a:hlinkClick r:id="rId3"/>
              </a:rPr>
              <a:t>http://www.state.vt.us/educ/new/pdfdoc/pubs/framework.pdf</a:t>
            </a:r>
            <a:endParaRPr lang="en-US" altLang="en-US" sz="2400"/>
          </a:p>
          <a:p>
            <a:pPr eaLnBrk="1" hangingPunct="1">
              <a:buFont typeface="Wingdings" panose="05000000000000000000" pitchFamily="2" charset="2"/>
              <a:buNone/>
            </a:pPr>
            <a:endParaRPr lang="en-US" altLang="en-US"/>
          </a:p>
        </p:txBody>
      </p:sp>
    </p:spTree>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z="4000" b="1" dirty="0"/>
              <a:t>Goal with Benchmarks Child Grade 5</a:t>
            </a:r>
          </a:p>
        </p:txBody>
      </p:sp>
      <p:sp>
        <p:nvSpPr>
          <p:cNvPr id="27651" name="Text Box 3"/>
          <p:cNvSpPr txBox="1">
            <a:spLocks noChangeArrowheads="1"/>
          </p:cNvSpPr>
          <p:nvPr/>
        </p:nvSpPr>
        <p:spPr bwMode="auto">
          <a:xfrm>
            <a:off x="1752600" y="1066801"/>
            <a:ext cx="8534400" cy="489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buFontTx/>
              <a:buChar char="•"/>
            </a:pPr>
            <a:r>
              <a:rPr lang="en-US" altLang="en-US" sz="2000">
                <a:latin typeface="Arial" panose="020B0604020202020204" pitchFamily="34" charset="0"/>
              </a:rPr>
              <a:t> </a:t>
            </a:r>
            <a:r>
              <a:rPr lang="en-US" altLang="en-US">
                <a:latin typeface="Arial" panose="020B0604020202020204" pitchFamily="34" charset="0"/>
              </a:rPr>
              <a:t>GOAL:  By June, [6</a:t>
            </a:r>
            <a:r>
              <a:rPr lang="en-US" altLang="en-US" baseline="30000">
                <a:latin typeface="Arial" panose="020B0604020202020204" pitchFamily="34" charset="0"/>
              </a:rPr>
              <a:t>th</a:t>
            </a:r>
            <a:r>
              <a:rPr lang="en-US" altLang="en-US">
                <a:latin typeface="Arial" panose="020B0604020202020204" pitchFamily="34" charset="0"/>
              </a:rPr>
              <a:t> grade CCS] Aaron will write a clearly organized 5 paragraph essay with an introduction, a body, and a conclusion, using correct spelling, punctuation, and capitalization in 9 out of 10 trials using a grade level rubric.</a:t>
            </a:r>
          </a:p>
          <a:p>
            <a:pPr eaLnBrk="1" hangingPunct="1">
              <a:buFontTx/>
              <a:buChar char="•"/>
            </a:pPr>
            <a:endParaRPr lang="en-US" altLang="en-US">
              <a:latin typeface="Arial" panose="020B0604020202020204" pitchFamily="34" charset="0"/>
            </a:endParaRPr>
          </a:p>
          <a:p>
            <a:pPr eaLnBrk="1" hangingPunct="1">
              <a:buFontTx/>
              <a:buChar char="•"/>
            </a:pPr>
            <a:r>
              <a:rPr lang="en-US" altLang="en-US">
                <a:latin typeface="Arial" panose="020B0604020202020204" pitchFamily="34" charset="0"/>
              </a:rPr>
              <a:t> Obj. 1: by Nov, Aaron will use visual templates to form of story maps, outlines, or story webs as a way of organizing his ideas before writing in 7 out of 10 trials as measured by grade level rubric &amp; work samples.</a:t>
            </a:r>
          </a:p>
          <a:p>
            <a:pPr eaLnBrk="1" hangingPunct="1">
              <a:buFontTx/>
              <a:buChar char="•"/>
            </a:pPr>
            <a:endParaRPr lang="en-US" altLang="en-US">
              <a:latin typeface="Arial" panose="020B0604020202020204" pitchFamily="34" charset="0"/>
            </a:endParaRPr>
          </a:p>
          <a:p>
            <a:pPr eaLnBrk="1" hangingPunct="1">
              <a:buFontTx/>
              <a:buChar char="•"/>
            </a:pPr>
            <a:r>
              <a:rPr lang="en-US" altLang="en-US">
                <a:latin typeface="Arial" panose="020B0604020202020204" pitchFamily="34" charset="0"/>
              </a:rPr>
              <a:t> Obj. 2:  by Jan, Aaron will compose paragraphs of three or more sentences, including a topic sentence and 2-3 supporting ideas, using correct spelling, punct., and capit. in 7 out of 10 trials as measured by grade level rubric &amp; work samples.</a:t>
            </a:r>
          </a:p>
          <a:p>
            <a:pPr eaLnBrk="1" hangingPunct="1">
              <a:buFont typeface="Wingdings" panose="05000000000000000000" pitchFamily="2" charset="2"/>
              <a:buNone/>
            </a:pPr>
            <a:endParaRPr lang="en-US" altLang="en-US">
              <a:latin typeface="Arial" panose="020B0604020202020204" pitchFamily="34" charset="0"/>
            </a:endParaRPr>
          </a:p>
          <a:p>
            <a:pPr eaLnBrk="1" hangingPunct="1">
              <a:buFontTx/>
              <a:buChar char="•"/>
            </a:pPr>
            <a:r>
              <a:rPr lang="en-US" altLang="en-US">
                <a:latin typeface="Arial" panose="020B0604020202020204" pitchFamily="34" charset="0"/>
              </a:rPr>
              <a:t> Obj. 3:  by March, Aaron will outline his ideas and write 3 clearly organized paragraphs, using correct spelling, punctuation and capitalization in 8 out of 10 trials as measured by grade level rubric</a:t>
            </a:r>
            <a:r>
              <a:rPr lang="en-US" altLang="en-US" sz="2000">
                <a:latin typeface="Arial" panose="020B0604020202020204" pitchFamily="34" charset="0"/>
              </a:rPr>
              <a:t> &amp; work samples.</a:t>
            </a:r>
          </a:p>
          <a:p>
            <a:pPr eaLnBrk="1" hangingPunct="1">
              <a:buFontTx/>
              <a:buChar char="•"/>
            </a:pPr>
            <a:endParaRPr lang="en-US" altLang="en-US" sz="2000">
              <a:latin typeface="Arial" panose="020B0604020202020204" pitchFamily="34" charset="0"/>
            </a:endParaRPr>
          </a:p>
        </p:txBody>
      </p:sp>
    </p:spTree>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838201" y="365125"/>
            <a:ext cx="9157020" cy="1144185"/>
          </a:xfrm>
        </p:spPr>
        <p:txBody>
          <a:bodyPr/>
          <a:lstStyle/>
          <a:p>
            <a:pPr algn="ctr" eaLnBrk="1" hangingPunct="1"/>
            <a:r>
              <a:rPr lang="en-US" altLang="en-US" b="1" dirty="0" smtClean="0"/>
              <a:t>Social Skills: Short term objectives </a:t>
            </a:r>
            <a:r>
              <a:rPr lang="en-US" altLang="en-US" b="1" i="1" dirty="0" smtClean="0"/>
              <a:t>included</a:t>
            </a:r>
            <a:r>
              <a:rPr lang="en-US" altLang="en-US" b="1" dirty="0" smtClean="0"/>
              <a:t> in the Goal</a:t>
            </a:r>
          </a:p>
        </p:txBody>
      </p:sp>
      <p:sp>
        <p:nvSpPr>
          <p:cNvPr id="38915" name="Rectangle 3"/>
          <p:cNvSpPr>
            <a:spLocks noGrp="1" noChangeArrowheads="1"/>
          </p:cNvSpPr>
          <p:nvPr>
            <p:ph type="body" idx="1"/>
          </p:nvPr>
        </p:nvSpPr>
        <p:spPr>
          <a:xfrm>
            <a:off x="1600200" y="1909764"/>
            <a:ext cx="9067800" cy="4643437"/>
          </a:xfrm>
        </p:spPr>
        <p:txBody>
          <a:bodyPr/>
          <a:lstStyle/>
          <a:p>
            <a:pPr eaLnBrk="1" hangingPunct="1">
              <a:lnSpc>
                <a:spcPct val="90000"/>
              </a:lnSpc>
              <a:spcBef>
                <a:spcPct val="50000"/>
              </a:spcBef>
              <a:buClr>
                <a:schemeClr val="bg1"/>
              </a:buClr>
              <a:buFont typeface="Verdana" panose="020B0604030504040204" pitchFamily="34" charset="0"/>
              <a:buChar char="•"/>
            </a:pPr>
            <a:r>
              <a:rPr lang="en-US" altLang="en-US" sz="2900"/>
              <a:t>Given at least 5 opportunities for social interaction with peers during recreation activities (recess, lunch, free reading), Chris will demonstrate age appropriate social contacts, awareness of social proximity to peers, greet peers appropriately and request assistance from peers as measured by data collection agreed upon by parent and staff 4 or 5 trial observations.</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wipe(up)">
                                      <p:cBhvr>
                                        <p:cTn id="7" dur="500"/>
                                        <p:tgtEl>
                                          <p:spTgt spid="389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838201" y="365126"/>
            <a:ext cx="9157020" cy="934864"/>
          </a:xfrm>
        </p:spPr>
        <p:txBody>
          <a:bodyPr/>
          <a:lstStyle/>
          <a:p>
            <a:pPr algn="ctr" eaLnBrk="1" hangingPunct="1"/>
            <a:r>
              <a:rPr lang="en-US" altLang="en-US" sz="4400" b="1" dirty="0" smtClean="0"/>
              <a:t>Behavior Goals</a:t>
            </a:r>
          </a:p>
        </p:txBody>
      </p:sp>
      <p:sp>
        <p:nvSpPr>
          <p:cNvPr id="29699" name="Rectangle 3"/>
          <p:cNvSpPr>
            <a:spLocks noGrp="1" noChangeArrowheads="1"/>
          </p:cNvSpPr>
          <p:nvPr>
            <p:ph type="body" idx="1"/>
          </p:nvPr>
        </p:nvSpPr>
        <p:spPr>
          <a:xfrm>
            <a:off x="1905000" y="1524001"/>
            <a:ext cx="8763000" cy="4418013"/>
          </a:xfrm>
        </p:spPr>
        <p:txBody>
          <a:bodyPr/>
          <a:lstStyle/>
          <a:p>
            <a:pPr eaLnBrk="1" hangingPunct="1">
              <a:buFont typeface="Wingdings" panose="05000000000000000000" pitchFamily="2" charset="2"/>
              <a:buNone/>
            </a:pPr>
            <a:r>
              <a:rPr lang="en-US" altLang="en-US" smtClean="0"/>
              <a:t>Precipitating events</a:t>
            </a:r>
          </a:p>
          <a:p>
            <a:pPr eaLnBrk="1" hangingPunct="1">
              <a:buFont typeface="Wingdings" panose="05000000000000000000" pitchFamily="2" charset="2"/>
              <a:buNone/>
            </a:pPr>
            <a:r>
              <a:rPr lang="en-US" altLang="en-US" smtClean="0"/>
              <a:t>	“When asked to work independently”</a:t>
            </a:r>
            <a:br>
              <a:rPr lang="en-US" altLang="en-US" smtClean="0"/>
            </a:br>
            <a:r>
              <a:rPr lang="en-US" altLang="en-US" smtClean="0"/>
              <a:t>“In Small group learning activities…”</a:t>
            </a:r>
          </a:p>
          <a:p>
            <a:pPr eaLnBrk="1" hangingPunct="1">
              <a:buFont typeface="Wingdings" panose="05000000000000000000" pitchFamily="2" charset="2"/>
              <a:buNone/>
            </a:pPr>
            <a:r>
              <a:rPr lang="en-US" altLang="en-US" smtClean="0"/>
              <a:t>Environmental factors</a:t>
            </a:r>
          </a:p>
          <a:p>
            <a:pPr eaLnBrk="1" hangingPunct="1">
              <a:buFont typeface="Wingdings" panose="05000000000000000000" pitchFamily="2" charset="2"/>
              <a:buNone/>
            </a:pPr>
            <a:r>
              <a:rPr lang="en-US" altLang="en-US" smtClean="0"/>
              <a:t>	“When dealing with authority figures”</a:t>
            </a:r>
          </a:p>
          <a:p>
            <a:pPr eaLnBrk="1" hangingPunct="1">
              <a:buFont typeface="Wingdings" panose="05000000000000000000" pitchFamily="2" charset="2"/>
              <a:buNone/>
            </a:pPr>
            <a:r>
              <a:rPr lang="en-US" altLang="en-US" smtClean="0"/>
              <a:t>	Other Observable Patterns</a:t>
            </a:r>
          </a:p>
          <a:p>
            <a:pPr eaLnBrk="1" hangingPunct="1">
              <a:buFont typeface="Wingdings" panose="05000000000000000000" pitchFamily="2" charset="2"/>
              <a:buNone/>
            </a:pPr>
            <a:r>
              <a:rPr lang="en-US" altLang="en-US" smtClean="0"/>
              <a:t>	“after lunch” 	“in math class”</a:t>
            </a:r>
          </a:p>
        </p:txBody>
      </p:sp>
    </p:spTree>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1752600" y="1752601"/>
            <a:ext cx="8382000" cy="409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buFontTx/>
              <a:buChar char="•"/>
            </a:pPr>
            <a:r>
              <a:rPr lang="en-US" altLang="en-US" sz="2000">
                <a:latin typeface="Arial" panose="020B0604020202020204" pitchFamily="34" charset="0"/>
              </a:rPr>
              <a:t> GOAL:  By April 2015, Anna will ask questions beginning with “what,” “where,” “who,” “why,” “when” 6 out of 8 times in trials with the speech therapist; she must use all of these words as measured by data collection.</a:t>
            </a:r>
          </a:p>
          <a:p>
            <a:pPr eaLnBrk="1" hangingPunct="1">
              <a:buFontTx/>
              <a:buChar char="•"/>
            </a:pPr>
            <a:endParaRPr lang="en-US" altLang="en-US" sz="2000">
              <a:latin typeface="Arial" panose="020B0604020202020204" pitchFamily="34" charset="0"/>
            </a:endParaRPr>
          </a:p>
          <a:p>
            <a:pPr eaLnBrk="1" hangingPunct="1">
              <a:buFontTx/>
              <a:buChar char="•"/>
            </a:pPr>
            <a:r>
              <a:rPr lang="en-US" altLang="en-US" sz="2000">
                <a:latin typeface="Arial" panose="020B0604020202020204" pitchFamily="34" charset="0"/>
              </a:rPr>
              <a:t> Objective 1:  by </a:t>
            </a:r>
            <a:r>
              <a:rPr lang="en-US" altLang="en-US" sz="2000" b="1">
                <a:latin typeface="Arial" panose="020B0604020202020204" pitchFamily="34" charset="0"/>
              </a:rPr>
              <a:t>June</a:t>
            </a:r>
            <a:r>
              <a:rPr lang="en-US" altLang="en-US" sz="2000">
                <a:latin typeface="Arial" panose="020B0604020202020204" pitchFamily="34" charset="0"/>
              </a:rPr>
              <a:t> 2015,  Anna will use </a:t>
            </a:r>
            <a:r>
              <a:rPr lang="en-US" altLang="en-US" sz="2000" b="1">
                <a:latin typeface="Arial" panose="020B0604020202020204" pitchFamily="34" charset="0"/>
              </a:rPr>
              <a:t>some</a:t>
            </a:r>
            <a:r>
              <a:rPr lang="en-US" altLang="en-US" sz="2000">
                <a:latin typeface="Arial" panose="020B0604020202020204" pitchFamily="34" charset="0"/>
              </a:rPr>
              <a:t> of these words to ask questions 2 out of 8 times as measured by data collection.</a:t>
            </a:r>
          </a:p>
          <a:p>
            <a:pPr eaLnBrk="1" hangingPunct="1">
              <a:buFontTx/>
              <a:buChar char="•"/>
            </a:pPr>
            <a:endParaRPr lang="en-US" altLang="en-US" sz="2000">
              <a:latin typeface="Arial" panose="020B0604020202020204" pitchFamily="34" charset="0"/>
            </a:endParaRPr>
          </a:p>
          <a:p>
            <a:pPr eaLnBrk="1" hangingPunct="1">
              <a:buFontTx/>
              <a:buChar char="•"/>
            </a:pPr>
            <a:r>
              <a:rPr lang="en-US" altLang="en-US" sz="2000">
                <a:latin typeface="Arial" panose="020B0604020202020204" pitchFamily="34" charset="0"/>
              </a:rPr>
              <a:t> Objective 2:  by </a:t>
            </a:r>
            <a:r>
              <a:rPr lang="en-US" altLang="en-US" sz="2000" b="1">
                <a:latin typeface="Arial" panose="020B0604020202020204" pitchFamily="34" charset="0"/>
              </a:rPr>
              <a:t>Nov</a:t>
            </a:r>
            <a:r>
              <a:rPr lang="en-US" altLang="en-US" sz="2000">
                <a:latin typeface="Arial" panose="020B0604020202020204" pitchFamily="34" charset="0"/>
              </a:rPr>
              <a:t>. 2015, Anna will use </a:t>
            </a:r>
            <a:r>
              <a:rPr lang="en-US" altLang="en-US" sz="2000" b="1">
                <a:latin typeface="Arial" panose="020B0604020202020204" pitchFamily="34" charset="0"/>
              </a:rPr>
              <a:t>at least 3</a:t>
            </a:r>
            <a:r>
              <a:rPr lang="en-US" altLang="en-US" sz="2000">
                <a:latin typeface="Arial" panose="020B0604020202020204" pitchFamily="34" charset="0"/>
              </a:rPr>
              <a:t> of these words to ask questions 4 out of 8 times as measured by data collection.</a:t>
            </a:r>
          </a:p>
          <a:p>
            <a:pPr eaLnBrk="1" hangingPunct="1">
              <a:buFontTx/>
              <a:buChar char="•"/>
            </a:pPr>
            <a:endParaRPr lang="en-US" altLang="en-US" sz="2000">
              <a:latin typeface="Arial" panose="020B0604020202020204" pitchFamily="34" charset="0"/>
            </a:endParaRPr>
          </a:p>
          <a:p>
            <a:pPr eaLnBrk="1" hangingPunct="1">
              <a:buFontTx/>
              <a:buChar char="•"/>
            </a:pPr>
            <a:r>
              <a:rPr lang="en-US" altLang="en-US" sz="2000">
                <a:latin typeface="Arial" panose="020B0604020202020204" pitchFamily="34" charset="0"/>
              </a:rPr>
              <a:t> Objective 3: by </a:t>
            </a:r>
            <a:r>
              <a:rPr lang="en-US" altLang="en-US" sz="2000" b="1">
                <a:latin typeface="Arial" panose="020B0604020202020204" pitchFamily="34" charset="0"/>
              </a:rPr>
              <a:t>Feb.</a:t>
            </a:r>
            <a:r>
              <a:rPr lang="en-US" altLang="en-US" sz="2000">
                <a:latin typeface="Arial" panose="020B0604020202020204" pitchFamily="34" charset="0"/>
              </a:rPr>
              <a:t> 2016, Anna will use </a:t>
            </a:r>
            <a:r>
              <a:rPr lang="en-US" altLang="en-US" sz="2000" b="1">
                <a:latin typeface="Arial" panose="020B0604020202020204" pitchFamily="34" charset="0"/>
              </a:rPr>
              <a:t>at least 4 </a:t>
            </a:r>
            <a:r>
              <a:rPr lang="en-US" altLang="en-US" sz="2000">
                <a:latin typeface="Arial" panose="020B0604020202020204" pitchFamily="34" charset="0"/>
              </a:rPr>
              <a:t>of these words to ask questions at least 5 out of 8 times as measured by data collection.</a:t>
            </a:r>
          </a:p>
        </p:txBody>
      </p:sp>
      <p:sp>
        <p:nvSpPr>
          <p:cNvPr id="5" name="Rectangle 2"/>
          <p:cNvSpPr>
            <a:spLocks noGrp="1" noChangeArrowheads="1"/>
          </p:cNvSpPr>
          <p:nvPr>
            <p:ph type="title"/>
          </p:nvPr>
        </p:nvSpPr>
        <p:spPr>
          <a:xfrm>
            <a:off x="838201" y="365126"/>
            <a:ext cx="9157020" cy="1133168"/>
          </a:xfrm>
        </p:spPr>
        <p:txBody>
          <a:bodyPr/>
          <a:lstStyle/>
          <a:p>
            <a:pPr algn="ctr"/>
            <a:r>
              <a:rPr lang="en-US" altLang="en-US" b="1" dirty="0">
                <a:solidFill>
                  <a:srgbClr val="44546A"/>
                </a:solidFill>
              </a:rPr>
              <a:t>Communication Goal </a:t>
            </a:r>
            <a:br>
              <a:rPr lang="en-US" altLang="en-US" b="1" dirty="0">
                <a:solidFill>
                  <a:srgbClr val="44546A"/>
                </a:solidFill>
              </a:rPr>
            </a:br>
            <a:r>
              <a:rPr lang="en-US" altLang="en-US" b="1" dirty="0">
                <a:solidFill>
                  <a:srgbClr val="44546A"/>
                </a:solidFill>
              </a:rPr>
              <a:t>Short Term Objectives</a:t>
            </a:r>
            <a:endParaRPr lang="en-US" altLang="en-US" b="1" dirty="0" smtClean="0"/>
          </a:p>
        </p:txBody>
      </p:sp>
    </p:spTree>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38201" y="365126"/>
            <a:ext cx="9157020" cy="934864"/>
          </a:xfrm>
        </p:spPr>
        <p:txBody>
          <a:bodyPr/>
          <a:lstStyle/>
          <a:p>
            <a:pPr algn="ctr" eaLnBrk="1" hangingPunct="1"/>
            <a:r>
              <a:rPr lang="en-US" altLang="en-US" sz="4400" b="1" dirty="0" smtClean="0"/>
              <a:t>Transition Goals</a:t>
            </a:r>
          </a:p>
        </p:txBody>
      </p:sp>
      <p:sp>
        <p:nvSpPr>
          <p:cNvPr id="31747" name="Rectangle 3"/>
          <p:cNvSpPr>
            <a:spLocks noGrp="1" noChangeArrowheads="1"/>
          </p:cNvSpPr>
          <p:nvPr>
            <p:ph type="body" idx="1"/>
          </p:nvPr>
        </p:nvSpPr>
        <p:spPr>
          <a:xfrm>
            <a:off x="1905000" y="1524000"/>
            <a:ext cx="8763000" cy="5029200"/>
          </a:xfrm>
        </p:spPr>
        <p:txBody>
          <a:bodyPr/>
          <a:lstStyle/>
          <a:p>
            <a:pPr marL="533400" indent="-533400">
              <a:lnSpc>
                <a:spcPct val="90000"/>
              </a:lnSpc>
            </a:pPr>
            <a:r>
              <a:rPr lang="en-US" altLang="en-US" sz="2200"/>
              <a:t>Vocational assessment will yield data for baseline</a:t>
            </a:r>
          </a:p>
          <a:p>
            <a:pPr marL="533400" indent="-533400">
              <a:lnSpc>
                <a:spcPct val="90000"/>
              </a:lnSpc>
            </a:pPr>
            <a:r>
              <a:rPr lang="en-US" altLang="en-US" sz="2200"/>
              <a:t>Based on student needs, considering the student’s interests and preferences.</a:t>
            </a:r>
          </a:p>
          <a:p>
            <a:pPr marL="533400" indent="-533400">
              <a:lnSpc>
                <a:spcPct val="90000"/>
              </a:lnSpc>
            </a:pPr>
            <a:r>
              <a:rPr lang="en-US" altLang="en-US" sz="2200"/>
              <a:t>Includes instruction, related services, postsecondary education, vocational training, community experience, employment and other post-school adult living objectives and, if appropriate, acquisition of daily living skills and functional vocational evaluation.</a:t>
            </a:r>
          </a:p>
          <a:p>
            <a:pPr marL="533400" indent="-533400">
              <a:lnSpc>
                <a:spcPct val="90000"/>
              </a:lnSpc>
            </a:pPr>
            <a:endParaRPr lang="en-US" altLang="en-US" sz="2200"/>
          </a:p>
          <a:p>
            <a:pPr marL="533400" indent="-533400">
              <a:lnSpc>
                <a:spcPct val="90000"/>
              </a:lnSpc>
            </a:pPr>
            <a:r>
              <a:rPr lang="en-US" altLang="en-US" sz="2200"/>
              <a:t>Services may be </a:t>
            </a:r>
            <a:r>
              <a:rPr lang="en-US" altLang="en-US" sz="2200" b="1"/>
              <a:t>special education</a:t>
            </a:r>
            <a:r>
              <a:rPr lang="en-US" altLang="en-US" sz="2200"/>
              <a:t> if provided as specially designed instruction, or</a:t>
            </a:r>
          </a:p>
          <a:p>
            <a:pPr marL="533400" indent="-533400">
              <a:lnSpc>
                <a:spcPct val="90000"/>
              </a:lnSpc>
            </a:pPr>
            <a:r>
              <a:rPr lang="en-US" altLang="en-US" sz="2200" b="1"/>
              <a:t>Related services</a:t>
            </a:r>
            <a:r>
              <a:rPr lang="en-US" altLang="en-US" sz="2200"/>
              <a:t>, if required to assist the student to benefit from special education.</a:t>
            </a:r>
          </a:p>
        </p:txBody>
      </p:sp>
    </p:spTree>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604963" y="3429000"/>
            <a:ext cx="9144000"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34963" indent="-284163">
              <a:defRPr sz="3000">
                <a:solidFill>
                  <a:schemeClr val="tx1"/>
                </a:solidFill>
                <a:latin typeface="Arial" charset="0"/>
                <a:cs typeface="Arial" charset="0"/>
              </a:defRPr>
            </a:lvl1pPr>
            <a:lvl2pPr marL="742950" indent="-285750">
              <a:defRPr sz="2600">
                <a:solidFill>
                  <a:schemeClr val="tx1"/>
                </a:solidFill>
                <a:latin typeface="Arial" charset="0"/>
                <a:cs typeface="Arial" charset="0"/>
              </a:defRPr>
            </a:lvl2pPr>
            <a:lvl3pPr marL="1143000" indent="-228600">
              <a:defRPr sz="22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hangingPunct="0">
              <a:defRPr sz="2000">
                <a:solidFill>
                  <a:schemeClr val="tx1"/>
                </a:solidFill>
                <a:latin typeface="Arial" charset="0"/>
                <a:cs typeface="Arial" charset="0"/>
              </a:defRPr>
            </a:lvl6pPr>
            <a:lvl7pPr marL="2971800" indent="-228600" eaLnBrk="0" hangingPunct="0">
              <a:defRPr sz="2000">
                <a:solidFill>
                  <a:schemeClr val="tx1"/>
                </a:solidFill>
                <a:latin typeface="Arial" charset="0"/>
                <a:cs typeface="Arial" charset="0"/>
              </a:defRPr>
            </a:lvl7pPr>
            <a:lvl8pPr marL="3429000" indent="-228600" eaLnBrk="0" hangingPunct="0">
              <a:defRPr sz="2000">
                <a:solidFill>
                  <a:schemeClr val="tx1"/>
                </a:solidFill>
                <a:latin typeface="Arial" charset="0"/>
                <a:cs typeface="Arial" charset="0"/>
              </a:defRPr>
            </a:lvl8pPr>
            <a:lvl9pPr marL="3886200" indent="-228600" eaLnBrk="0" hangingPunct="0">
              <a:defRPr sz="2000">
                <a:solidFill>
                  <a:schemeClr val="tx1"/>
                </a:solidFill>
                <a:latin typeface="Arial" charset="0"/>
                <a:cs typeface="Arial" charset="0"/>
              </a:defRPr>
            </a:lvl9pPr>
          </a:lstStyle>
          <a:p>
            <a:pPr algn="ctr" eaLnBrk="0" hangingPunct="0">
              <a:defRPr/>
            </a:pPr>
            <a:endParaRPr lang="en-US" altLang="en-US" sz="2400" i="1" dirty="0">
              <a:latin typeface="+mn-lt"/>
            </a:endParaRPr>
          </a:p>
          <a:p>
            <a:pPr algn="ctr" eaLnBrk="0" hangingPunct="0">
              <a:defRPr/>
            </a:pPr>
            <a:r>
              <a:rPr lang="en-US" altLang="en-US" sz="3200" i="1" dirty="0">
                <a:latin typeface="+mn-lt"/>
              </a:rPr>
              <a:t>What is the </a:t>
            </a:r>
            <a:r>
              <a:rPr lang="en-US" altLang="en-US" sz="3200" b="1" i="1" dirty="0">
                <a:latin typeface="+mn-lt"/>
              </a:rPr>
              <a:t>source</a:t>
            </a:r>
            <a:r>
              <a:rPr lang="en-US" altLang="en-US" sz="3200" i="1" dirty="0">
                <a:latin typeface="+mn-lt"/>
              </a:rPr>
              <a:t> of the data?</a:t>
            </a:r>
          </a:p>
          <a:p>
            <a:pPr algn="ctr" eaLnBrk="0" hangingPunct="0">
              <a:defRPr/>
            </a:pPr>
            <a:r>
              <a:rPr lang="en-US" altLang="en-US" sz="3200" i="1" dirty="0">
                <a:latin typeface="+mn-lt"/>
              </a:rPr>
              <a:t>What is the </a:t>
            </a:r>
            <a:r>
              <a:rPr lang="en-US" altLang="en-US" sz="3200" b="1" i="1" dirty="0">
                <a:latin typeface="+mn-lt"/>
              </a:rPr>
              <a:t>data collection schedule</a:t>
            </a:r>
            <a:r>
              <a:rPr lang="en-US" altLang="en-US" sz="3200" i="1" dirty="0">
                <a:latin typeface="+mn-lt"/>
              </a:rPr>
              <a:t>?</a:t>
            </a:r>
          </a:p>
          <a:p>
            <a:pPr algn="ctr" eaLnBrk="0" hangingPunct="0">
              <a:buFont typeface="Wingdings" pitchFamily="2" charset="2"/>
              <a:buNone/>
              <a:defRPr/>
            </a:pPr>
            <a:r>
              <a:rPr lang="en-US" altLang="en-US" sz="3200" b="1" i="1" dirty="0">
                <a:latin typeface="+mn-lt"/>
              </a:rPr>
              <a:t>Who</a:t>
            </a:r>
            <a:r>
              <a:rPr lang="en-US" altLang="en-US" sz="3200" i="1" dirty="0">
                <a:latin typeface="+mn-lt"/>
              </a:rPr>
              <a:t> will collect the data?</a:t>
            </a:r>
          </a:p>
          <a:p>
            <a:pPr algn="ctr" eaLnBrk="0" hangingPunct="0">
              <a:buFont typeface="Wingdings" pitchFamily="2" charset="2"/>
              <a:buNone/>
              <a:defRPr/>
            </a:pPr>
            <a:r>
              <a:rPr lang="en-US" altLang="en-US" sz="3200" b="1" i="1" dirty="0">
                <a:latin typeface="+mn-lt"/>
              </a:rPr>
              <a:t>How often </a:t>
            </a:r>
            <a:r>
              <a:rPr lang="en-US" altLang="en-US" sz="3200" i="1" dirty="0">
                <a:latin typeface="+mn-lt"/>
              </a:rPr>
              <a:t>will you receive progress?</a:t>
            </a:r>
            <a:endParaRPr lang="en-US" altLang="en-US" sz="2400" dirty="0">
              <a:latin typeface="+mn-lt"/>
            </a:endParaRPr>
          </a:p>
        </p:txBody>
      </p:sp>
      <p:sp>
        <p:nvSpPr>
          <p:cNvPr id="30723" name="Text Box 3"/>
          <p:cNvSpPr txBox="1">
            <a:spLocks noChangeArrowheads="1"/>
          </p:cNvSpPr>
          <p:nvPr/>
        </p:nvSpPr>
        <p:spPr bwMode="auto">
          <a:xfrm>
            <a:off x="1676400" y="285751"/>
            <a:ext cx="8686800" cy="2874633"/>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a:solidFill>
                  <a:schemeClr val="tx1"/>
                </a:solidFill>
                <a:latin typeface="Arial" charset="0"/>
                <a:cs typeface="Arial" charset="0"/>
              </a:defRPr>
            </a:lvl1pPr>
            <a:lvl2pPr marL="742950" indent="-285750">
              <a:defRPr sz="2600">
                <a:solidFill>
                  <a:schemeClr val="tx1"/>
                </a:solidFill>
                <a:latin typeface="Arial" charset="0"/>
                <a:cs typeface="Arial" charset="0"/>
              </a:defRPr>
            </a:lvl2pPr>
            <a:lvl3pPr marL="1143000" indent="-228600">
              <a:defRPr sz="22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hangingPunct="0">
              <a:defRPr sz="2000">
                <a:solidFill>
                  <a:schemeClr val="tx1"/>
                </a:solidFill>
                <a:latin typeface="Arial" charset="0"/>
                <a:cs typeface="Arial" charset="0"/>
              </a:defRPr>
            </a:lvl6pPr>
            <a:lvl7pPr marL="2971800" indent="-228600" eaLnBrk="0" hangingPunct="0">
              <a:defRPr sz="2000">
                <a:solidFill>
                  <a:schemeClr val="tx1"/>
                </a:solidFill>
                <a:latin typeface="Arial" charset="0"/>
                <a:cs typeface="Arial" charset="0"/>
              </a:defRPr>
            </a:lvl7pPr>
            <a:lvl8pPr marL="3429000" indent="-228600" eaLnBrk="0" hangingPunct="0">
              <a:defRPr sz="2000">
                <a:solidFill>
                  <a:schemeClr val="tx1"/>
                </a:solidFill>
                <a:latin typeface="Arial" charset="0"/>
                <a:cs typeface="Arial" charset="0"/>
              </a:defRPr>
            </a:lvl8pPr>
            <a:lvl9pPr marL="3886200" indent="-228600" eaLnBrk="0" hangingPunct="0">
              <a:defRPr sz="2000">
                <a:solidFill>
                  <a:schemeClr val="tx1"/>
                </a:solidFill>
                <a:latin typeface="Arial" charset="0"/>
                <a:cs typeface="Arial" charset="0"/>
              </a:defRPr>
            </a:lvl9pPr>
          </a:lstStyle>
          <a:p>
            <a:pPr algn="ctr" eaLnBrk="0" hangingPunct="0">
              <a:defRPr/>
            </a:pPr>
            <a:r>
              <a:rPr lang="en-US" altLang="en-US" sz="4400" b="1" dirty="0">
                <a:solidFill>
                  <a:schemeClr val="accent2"/>
                </a:solidFill>
                <a:latin typeface="Garamond" pitchFamily="18" charset="0"/>
              </a:rPr>
              <a:t>Check for Measurability</a:t>
            </a:r>
            <a:endParaRPr lang="en-US" altLang="en-US" sz="3600" b="1" dirty="0">
              <a:solidFill>
                <a:schemeClr val="accent2"/>
              </a:solidFill>
              <a:latin typeface="Garamond" pitchFamily="18" charset="0"/>
            </a:endParaRPr>
          </a:p>
          <a:p>
            <a:pPr algn="ctr" eaLnBrk="0" hangingPunct="0">
              <a:defRPr/>
            </a:pPr>
            <a:endParaRPr lang="en-US" altLang="en-US" sz="2800" dirty="0">
              <a:solidFill>
                <a:schemeClr val="accent2"/>
              </a:solidFill>
              <a:latin typeface="Garamond" pitchFamily="18" charset="0"/>
            </a:endParaRPr>
          </a:p>
          <a:p>
            <a:pPr algn="ctr" eaLnBrk="0" hangingPunct="0">
              <a:lnSpc>
                <a:spcPct val="80000"/>
              </a:lnSpc>
              <a:defRPr/>
            </a:pPr>
            <a:r>
              <a:rPr lang="en-US" altLang="en-US" sz="3600" dirty="0">
                <a:latin typeface="+mn-lt"/>
              </a:rPr>
              <a:t>School members of your IEP team may have brought ‘draft’ goals to your meeting.</a:t>
            </a:r>
          </a:p>
          <a:p>
            <a:pPr algn="ctr" eaLnBrk="0" hangingPunct="0">
              <a:lnSpc>
                <a:spcPct val="80000"/>
              </a:lnSpc>
              <a:defRPr/>
            </a:pPr>
            <a:endParaRPr lang="en-US" altLang="en-US" sz="3600" dirty="0">
              <a:latin typeface="Garamond" pitchFamily="18" charset="0"/>
            </a:endParaRPr>
          </a:p>
          <a:p>
            <a:pPr algn="ctr" eaLnBrk="0" hangingPunct="0">
              <a:lnSpc>
                <a:spcPct val="80000"/>
              </a:lnSpc>
              <a:defRPr/>
            </a:pPr>
            <a:endParaRPr lang="en-US" altLang="en-US" sz="2800" dirty="0">
              <a:latin typeface="Garamond" pitchFamily="18" charset="0"/>
            </a:endParaRPr>
          </a:p>
        </p:txBody>
      </p:sp>
      <p:sp>
        <p:nvSpPr>
          <p:cNvPr id="32772" name="Text Box 5"/>
          <p:cNvSpPr txBox="1">
            <a:spLocks noChangeArrowheads="1"/>
          </p:cNvSpPr>
          <p:nvPr/>
        </p:nvSpPr>
        <p:spPr bwMode="auto">
          <a:xfrm>
            <a:off x="6206835" y="6089651"/>
            <a:ext cx="1847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endParaRPr lang="en-US" altLang="en-US" sz="2400" i="1">
              <a:latin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2032000" y="571501"/>
            <a:ext cx="8331200" cy="300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spcBef>
                <a:spcPct val="50000"/>
              </a:spcBef>
            </a:pPr>
            <a:endParaRPr lang="en-US" altLang="en-US" sz="2400" dirty="0">
              <a:solidFill>
                <a:schemeClr val="accent2"/>
              </a:solidFill>
            </a:endParaRPr>
          </a:p>
          <a:p>
            <a:pPr algn="ctr">
              <a:spcBef>
                <a:spcPct val="50000"/>
              </a:spcBef>
            </a:pPr>
            <a:r>
              <a:rPr lang="en-US" altLang="en-US" sz="2400" b="1" dirty="0"/>
              <a:t>Measurable Objectives</a:t>
            </a:r>
            <a:r>
              <a:rPr lang="en-US" altLang="en-US" sz="2400" b="1" u="sng" dirty="0"/>
              <a:t> &amp;/or </a:t>
            </a:r>
            <a:r>
              <a:rPr lang="en-US" altLang="en-US" sz="2400" b="1" dirty="0"/>
              <a:t>Measurable Benchmarks</a:t>
            </a:r>
          </a:p>
          <a:p>
            <a:pPr algn="ctr">
              <a:spcBef>
                <a:spcPct val="50000"/>
              </a:spcBef>
            </a:pPr>
            <a:r>
              <a:rPr lang="en-US" altLang="en-US" sz="2400" b="1" dirty="0"/>
              <a:t>“For children with disabilities who take alternate assessments aligned to alternate achievements standards, (the IEP must include) a description of benchmarks or short-term objectives.”               </a:t>
            </a:r>
            <a:r>
              <a:rPr lang="en-US" altLang="en-US" sz="1400" dirty="0"/>
              <a:t>614(d)(1)(A)(</a:t>
            </a:r>
            <a:r>
              <a:rPr lang="en-US" altLang="en-US" sz="1400" dirty="0" err="1"/>
              <a:t>i</a:t>
            </a:r>
            <a:r>
              <a:rPr lang="en-US" altLang="en-US" sz="1400" dirty="0"/>
              <a:t>)(I)(cc)</a:t>
            </a:r>
          </a:p>
          <a:p>
            <a:pPr algn="ctr">
              <a:spcBef>
                <a:spcPct val="50000"/>
              </a:spcBef>
            </a:pPr>
            <a:endParaRPr lang="en-US" altLang="en-US" sz="1400" dirty="0"/>
          </a:p>
        </p:txBody>
      </p:sp>
      <p:graphicFrame>
        <p:nvGraphicFramePr>
          <p:cNvPr id="33795" name="Object 3"/>
          <p:cNvGraphicFramePr>
            <a:graphicFrameLocks noChangeAspect="1"/>
          </p:cNvGraphicFramePr>
          <p:nvPr/>
        </p:nvGraphicFramePr>
        <p:xfrm>
          <a:off x="1828800" y="5402263"/>
          <a:ext cx="8534400" cy="742950"/>
        </p:xfrm>
        <a:graphic>
          <a:graphicData uri="http://schemas.openxmlformats.org/presentationml/2006/ole">
            <mc:AlternateContent xmlns:mc="http://schemas.openxmlformats.org/markup-compatibility/2006">
              <mc:Choice xmlns:v="urn:schemas-microsoft-com:vml" Requires="v">
                <p:oleObj spid="_x0000_s2060" name="Clip" r:id="rId4" imgW="9150401" imgH="826618" progId="MS_ClipArt_Gallery.2">
                  <p:embed/>
                </p:oleObj>
              </mc:Choice>
              <mc:Fallback>
                <p:oleObj name="Clip" r:id="rId4" imgW="9150401" imgH="826618"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5402263"/>
                        <a:ext cx="853440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796" name="Text Box 4"/>
          <p:cNvSpPr txBox="1">
            <a:spLocks noChangeArrowheads="1"/>
          </p:cNvSpPr>
          <p:nvPr/>
        </p:nvSpPr>
        <p:spPr bwMode="auto">
          <a:xfrm>
            <a:off x="4987635" y="6146801"/>
            <a:ext cx="1847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endParaRPr lang="en-US" altLang="en-US" sz="2400" i="1">
              <a:latin typeface="Times New Roman" panose="02020603050405020304" pitchFamily="18" charset="0"/>
            </a:endParaRPr>
          </a:p>
        </p:txBody>
      </p:sp>
      <p:sp>
        <p:nvSpPr>
          <p:cNvPr id="31749" name="Text Box 5"/>
          <p:cNvSpPr txBox="1">
            <a:spLocks noChangeArrowheads="1"/>
          </p:cNvSpPr>
          <p:nvPr/>
        </p:nvSpPr>
        <p:spPr bwMode="auto">
          <a:xfrm>
            <a:off x="1524000" y="6423025"/>
            <a:ext cx="89471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a:solidFill>
                  <a:schemeClr val="tx1"/>
                </a:solidFill>
                <a:latin typeface="Arial" charset="0"/>
                <a:cs typeface="Arial" charset="0"/>
              </a:defRPr>
            </a:lvl1pPr>
            <a:lvl2pPr marL="742950" indent="-285750">
              <a:defRPr sz="2600">
                <a:solidFill>
                  <a:schemeClr val="tx1"/>
                </a:solidFill>
                <a:latin typeface="Arial" charset="0"/>
                <a:cs typeface="Arial" charset="0"/>
              </a:defRPr>
            </a:lvl2pPr>
            <a:lvl3pPr marL="1143000" indent="-228600">
              <a:defRPr sz="22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hangingPunct="0">
              <a:defRPr sz="2000">
                <a:solidFill>
                  <a:schemeClr val="tx1"/>
                </a:solidFill>
                <a:latin typeface="Arial" charset="0"/>
                <a:cs typeface="Arial" charset="0"/>
              </a:defRPr>
            </a:lvl6pPr>
            <a:lvl7pPr marL="2971800" indent="-228600" eaLnBrk="0" hangingPunct="0">
              <a:defRPr sz="2000">
                <a:solidFill>
                  <a:schemeClr val="tx1"/>
                </a:solidFill>
                <a:latin typeface="Arial" charset="0"/>
                <a:cs typeface="Arial" charset="0"/>
              </a:defRPr>
            </a:lvl7pPr>
            <a:lvl8pPr marL="3429000" indent="-228600" eaLnBrk="0" hangingPunct="0">
              <a:defRPr sz="2000">
                <a:solidFill>
                  <a:schemeClr val="tx1"/>
                </a:solidFill>
                <a:latin typeface="Arial" charset="0"/>
                <a:cs typeface="Arial" charset="0"/>
              </a:defRPr>
            </a:lvl8pPr>
            <a:lvl9pPr marL="3886200" indent="-228600" eaLnBrk="0" hangingPunct="0">
              <a:defRPr sz="2000">
                <a:solidFill>
                  <a:schemeClr val="tx1"/>
                </a:solidFill>
                <a:latin typeface="Arial" charset="0"/>
                <a:cs typeface="Arial" charset="0"/>
              </a:defRPr>
            </a:lvl9pPr>
          </a:lstStyle>
          <a:p>
            <a:pPr algn="ctr" eaLnBrk="0" hangingPunct="0">
              <a:defRPr/>
            </a:pPr>
            <a:r>
              <a:rPr lang="en-US" altLang="en-US" sz="800" dirty="0">
                <a:latin typeface="+mn-lt"/>
              </a:rPr>
              <a:t>Produced by the Parent Training &amp; Information Projects at the Statewide Parent Advocacy Network, NJ &amp; the Federation for Children With Special Needs, MA.</a:t>
            </a:r>
          </a:p>
          <a:p>
            <a:pPr algn="ctr" eaLnBrk="0" hangingPunct="0">
              <a:defRPr/>
            </a:pPr>
            <a:r>
              <a:rPr lang="en-US" altLang="en-US" sz="800" dirty="0">
                <a:latin typeface="+mn-lt"/>
              </a:rPr>
              <a:t> Supported in part by the US Department of Education, Office of Special Education Programs</a:t>
            </a:r>
          </a:p>
          <a:p>
            <a:pPr algn="ctr" eaLnBrk="0" hangingPunct="0">
              <a:defRPr/>
            </a:pPr>
            <a:endParaRPr lang="en-US" altLang="en-US" sz="800" i="1" dirty="0">
              <a:latin typeface="+mn-lt"/>
            </a:endParaRPr>
          </a:p>
          <a:p>
            <a:pPr algn="ctr" eaLnBrk="0" hangingPunct="0">
              <a:defRPr/>
            </a:pPr>
            <a:endParaRPr lang="en-US" altLang="en-US" sz="800" i="1" dirty="0">
              <a:latin typeface="+mn-lt"/>
            </a:endParaRPr>
          </a:p>
        </p:txBody>
      </p:sp>
      <p:sp>
        <p:nvSpPr>
          <p:cNvPr id="33798" name="Text Box 6"/>
          <p:cNvSpPr txBox="1">
            <a:spLocks noChangeArrowheads="1"/>
          </p:cNvSpPr>
          <p:nvPr/>
        </p:nvSpPr>
        <p:spPr bwMode="auto">
          <a:xfrm>
            <a:off x="2057400" y="3733801"/>
            <a:ext cx="8382000" cy="1015663"/>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en-US" altLang="en-US" sz="2400" b="1"/>
              <a:t>Objective:</a:t>
            </a:r>
          </a:p>
          <a:p>
            <a:pPr eaLnBrk="1" hangingPunct="1">
              <a:spcBef>
                <a:spcPct val="50000"/>
              </a:spcBef>
            </a:pPr>
            <a:r>
              <a:rPr lang="en-US" altLang="en-US" sz="2400" b="1"/>
              <a:t>Benchmark: </a:t>
            </a:r>
          </a:p>
        </p:txBody>
      </p:sp>
    </p:spTree>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793214" y="277814"/>
            <a:ext cx="9722386" cy="779805"/>
          </a:xfrm>
        </p:spPr>
        <p:txBody>
          <a:bodyPr/>
          <a:lstStyle/>
          <a:p>
            <a:pPr algn="ctr" eaLnBrk="1" hangingPunct="1"/>
            <a:r>
              <a:rPr lang="en-US" altLang="en-US" sz="3600" b="1" dirty="0"/>
              <a:t>Can Grades be Used to Measure Progress?</a:t>
            </a:r>
          </a:p>
        </p:txBody>
      </p:sp>
      <p:sp>
        <p:nvSpPr>
          <p:cNvPr id="34819" name="Rectangle 3"/>
          <p:cNvSpPr>
            <a:spLocks noGrp="1" noChangeArrowheads="1"/>
          </p:cNvSpPr>
          <p:nvPr>
            <p:ph type="body" sz="half" idx="1"/>
          </p:nvPr>
        </p:nvSpPr>
        <p:spPr>
          <a:xfrm>
            <a:off x="793214" y="1143001"/>
            <a:ext cx="9646186" cy="4987925"/>
          </a:xfrm>
        </p:spPr>
        <p:txBody>
          <a:bodyPr/>
          <a:lstStyle/>
          <a:p>
            <a:pPr eaLnBrk="1" hangingPunct="1">
              <a:lnSpc>
                <a:spcPct val="90000"/>
              </a:lnSpc>
              <a:buFont typeface="Wingdings" panose="05000000000000000000" pitchFamily="2" charset="2"/>
              <a:buNone/>
            </a:pPr>
            <a:r>
              <a:rPr lang="en-US" altLang="en-US" sz="3200" dirty="0"/>
              <a:t>Grades are not objective assessments of progress. An </a:t>
            </a:r>
            <a:r>
              <a:rPr lang="en-US" altLang="en-US" sz="3200" b="1" dirty="0"/>
              <a:t>opinion</a:t>
            </a:r>
            <a:r>
              <a:rPr lang="en-US" altLang="en-US" sz="3200" dirty="0"/>
              <a:t> based on </a:t>
            </a:r>
            <a:r>
              <a:rPr lang="en-US" altLang="en-US" sz="3200" b="1" dirty="0"/>
              <a:t>subjective</a:t>
            </a:r>
            <a:r>
              <a:rPr lang="en-US" altLang="en-US" sz="3200" dirty="0"/>
              <a:t> observations may be inaccurate.</a:t>
            </a:r>
          </a:p>
          <a:p>
            <a:pPr eaLnBrk="1" hangingPunct="1">
              <a:lnSpc>
                <a:spcPct val="90000"/>
              </a:lnSpc>
              <a:buFont typeface="Wingdings" panose="05000000000000000000" pitchFamily="2" charset="2"/>
              <a:buNone/>
            </a:pPr>
            <a:r>
              <a:rPr lang="en-US" altLang="en-US" sz="3200" u="sng" dirty="0"/>
              <a:t>Factors that influence grades: </a:t>
            </a:r>
          </a:p>
          <a:p>
            <a:pPr eaLnBrk="1" hangingPunct="1">
              <a:lnSpc>
                <a:spcPct val="90000"/>
              </a:lnSpc>
            </a:pPr>
            <a:r>
              <a:rPr lang="en-US" altLang="en-US" sz="3200" dirty="0"/>
              <a:t>	Grade inflation </a:t>
            </a:r>
          </a:p>
          <a:p>
            <a:pPr eaLnBrk="1" hangingPunct="1">
              <a:lnSpc>
                <a:spcPct val="90000"/>
              </a:lnSpc>
            </a:pPr>
            <a:r>
              <a:rPr lang="en-US" altLang="en-US" sz="3200" dirty="0"/>
              <a:t>	Teachers beliefs</a:t>
            </a:r>
          </a:p>
          <a:p>
            <a:pPr eaLnBrk="1" hangingPunct="1">
              <a:lnSpc>
                <a:spcPct val="90000"/>
              </a:lnSpc>
            </a:pPr>
            <a:r>
              <a:rPr lang="en-US" altLang="en-US" sz="3200" dirty="0"/>
              <a:t>	Perceptions about child’s effort </a:t>
            </a:r>
          </a:p>
          <a:p>
            <a:pPr eaLnBrk="1" hangingPunct="1">
              <a:lnSpc>
                <a:spcPct val="90000"/>
              </a:lnSpc>
            </a:pPr>
            <a:r>
              <a:rPr lang="en-US" altLang="en-US" sz="3200" dirty="0"/>
              <a:t>	Attendance </a:t>
            </a:r>
          </a:p>
          <a:p>
            <a:pPr eaLnBrk="1" hangingPunct="1">
              <a:lnSpc>
                <a:spcPct val="90000"/>
              </a:lnSpc>
            </a:pPr>
            <a:r>
              <a:rPr lang="en-US" altLang="en-US" sz="3200" dirty="0"/>
              <a:t>	Behavior and attitude</a:t>
            </a:r>
          </a:p>
          <a:p>
            <a:pPr eaLnBrk="1" hangingPunct="1">
              <a:lnSpc>
                <a:spcPct val="90000"/>
              </a:lnSpc>
              <a:buFont typeface="Wingdings" panose="05000000000000000000" pitchFamily="2" charset="2"/>
              <a:buNone/>
            </a:pPr>
            <a:endParaRPr lang="en-US" altLang="en-US" sz="2600" dirty="0"/>
          </a:p>
          <a:p>
            <a:pPr eaLnBrk="1" hangingPunct="1">
              <a:lnSpc>
                <a:spcPct val="90000"/>
              </a:lnSpc>
              <a:buFont typeface="Wingdings" panose="05000000000000000000" pitchFamily="2" charset="2"/>
              <a:buNone/>
            </a:pPr>
            <a:endParaRPr lang="en-US" altLang="en-US" sz="2600" dirty="0"/>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2"/>
          </p:nvPr>
        </p:nvSpPr>
        <p:spPr/>
        <p:txBody>
          <a:bodyPr/>
          <a:lstStyle/>
          <a:p>
            <a:pPr marL="0" lvl="0" indent="0" eaLnBrk="0" fontAlgn="base" hangingPunct="0">
              <a:spcBef>
                <a:spcPct val="0"/>
              </a:spcBef>
              <a:spcAft>
                <a:spcPct val="0"/>
              </a:spcAft>
              <a:buClrTx/>
              <a:buNone/>
              <a:defRPr sz="1800"/>
            </a:pPr>
            <a:r>
              <a:rPr lang="en-US" sz="2800" dirty="0">
                <a:solidFill>
                  <a:srgbClr val="000000"/>
                </a:solidFill>
                <a:latin typeface="Times"/>
                <a:ea typeface="Times"/>
                <a:cs typeface="Times"/>
                <a:sym typeface="Times"/>
              </a:rPr>
              <a:t>The school may ask to assess your child. The request is made in </a:t>
            </a:r>
            <a:r>
              <a:rPr lang="en-US" sz="2800" dirty="0" smtClean="0">
                <a:solidFill>
                  <a:srgbClr val="000000"/>
                </a:solidFill>
                <a:latin typeface="Times"/>
                <a:ea typeface="Times"/>
                <a:cs typeface="Times"/>
                <a:sym typeface="Times"/>
              </a:rPr>
              <a:t>writing</a:t>
            </a:r>
            <a:r>
              <a:rPr lang="en-US" sz="2800" dirty="0">
                <a:solidFill>
                  <a:srgbClr val="000000"/>
                </a:solidFill>
                <a:latin typeface="Times"/>
                <a:ea typeface="Times"/>
                <a:cs typeface="Times"/>
                <a:sym typeface="Times"/>
              </a:rPr>
              <a:t>.</a:t>
            </a:r>
            <a:endParaRPr lang="en-US" sz="2400" dirty="0">
              <a:solidFill>
                <a:srgbClr val="000000"/>
              </a:solidFill>
              <a:latin typeface="Times"/>
              <a:ea typeface="Times"/>
              <a:cs typeface="Times"/>
              <a:sym typeface="Times"/>
            </a:endParaRPr>
          </a:p>
          <a:p>
            <a:pPr marL="0" lvl="0" indent="0" eaLnBrk="0" fontAlgn="base" hangingPunct="0">
              <a:spcBef>
                <a:spcPct val="0"/>
              </a:spcBef>
              <a:spcAft>
                <a:spcPct val="0"/>
              </a:spcAft>
              <a:buClrTx/>
              <a:buNone/>
              <a:defRPr sz="1800"/>
            </a:pPr>
            <a:endParaRPr lang="en-US" sz="2800" dirty="0">
              <a:solidFill>
                <a:srgbClr val="000000"/>
              </a:solidFill>
              <a:latin typeface="Times"/>
              <a:ea typeface="Times"/>
              <a:cs typeface="Times"/>
              <a:sym typeface="Times"/>
            </a:endParaRPr>
          </a:p>
          <a:p>
            <a:pPr lvl="1" indent="0" eaLnBrk="0" fontAlgn="base" hangingPunct="0">
              <a:lnSpc>
                <a:spcPct val="100000"/>
              </a:lnSpc>
              <a:spcBef>
                <a:spcPct val="0"/>
              </a:spcBef>
              <a:spcAft>
                <a:spcPct val="0"/>
              </a:spcAft>
              <a:buClrTx/>
              <a:buSzTx/>
              <a:buNone/>
              <a:defRPr sz="1800"/>
            </a:pPr>
            <a:r>
              <a:rPr lang="en-US" sz="2800" dirty="0">
                <a:solidFill>
                  <a:srgbClr val="000000"/>
                </a:solidFill>
                <a:latin typeface="Times"/>
                <a:ea typeface="Times"/>
                <a:cs typeface="Times"/>
                <a:sym typeface="Times"/>
              </a:rPr>
              <a:t>You may say </a:t>
            </a:r>
            <a:br>
              <a:rPr lang="en-US" sz="2800" dirty="0">
                <a:solidFill>
                  <a:srgbClr val="000000"/>
                </a:solidFill>
                <a:latin typeface="Times"/>
                <a:ea typeface="Times"/>
                <a:cs typeface="Times"/>
                <a:sym typeface="Times"/>
              </a:rPr>
            </a:br>
            <a:r>
              <a:rPr lang="en-US" sz="2800" i="1" dirty="0">
                <a:solidFill>
                  <a:srgbClr val="000000"/>
                </a:solidFill>
                <a:latin typeface="Times"/>
                <a:ea typeface="Times"/>
                <a:cs typeface="Times"/>
                <a:sym typeface="Times"/>
              </a:rPr>
              <a:t>Yes</a:t>
            </a:r>
            <a:r>
              <a:rPr lang="en-US" sz="2800" dirty="0">
                <a:solidFill>
                  <a:srgbClr val="000000"/>
                </a:solidFill>
                <a:latin typeface="Times"/>
                <a:ea typeface="Times"/>
                <a:cs typeface="Times"/>
                <a:sym typeface="Times"/>
              </a:rPr>
              <a:t> or </a:t>
            </a:r>
            <a:r>
              <a:rPr lang="en-US" sz="2800" i="1" dirty="0">
                <a:solidFill>
                  <a:srgbClr val="000000"/>
                </a:solidFill>
                <a:latin typeface="Times"/>
                <a:ea typeface="Times"/>
                <a:cs typeface="Times"/>
                <a:sym typeface="Times"/>
              </a:rPr>
              <a:t>No</a:t>
            </a:r>
            <a:r>
              <a:rPr lang="en-US" sz="2800" dirty="0">
                <a:solidFill>
                  <a:srgbClr val="000000"/>
                </a:solidFill>
                <a:latin typeface="Times"/>
                <a:ea typeface="Times"/>
                <a:cs typeface="Times"/>
                <a:sym typeface="Times"/>
              </a:rPr>
              <a:t> </a:t>
            </a:r>
            <a:br>
              <a:rPr lang="en-US" sz="2800" dirty="0">
                <a:solidFill>
                  <a:srgbClr val="000000"/>
                </a:solidFill>
                <a:latin typeface="Times"/>
                <a:ea typeface="Times"/>
                <a:cs typeface="Times"/>
                <a:sym typeface="Times"/>
              </a:rPr>
            </a:br>
            <a:r>
              <a:rPr lang="en-US" sz="2800" dirty="0">
                <a:solidFill>
                  <a:srgbClr val="000000"/>
                </a:solidFill>
                <a:latin typeface="Times"/>
                <a:ea typeface="Times"/>
                <a:cs typeface="Times"/>
                <a:sym typeface="Times"/>
              </a:rPr>
              <a:t>to the request.</a:t>
            </a:r>
          </a:p>
          <a:p>
            <a:endParaRPr lang="en-US" dirty="0"/>
          </a:p>
        </p:txBody>
      </p:sp>
      <p:pic>
        <p:nvPicPr>
          <p:cNvPr id="7" name="Picture 6"/>
          <p:cNvPicPr>
            <a:picLocks noChangeAspect="1"/>
          </p:cNvPicPr>
          <p:nvPr/>
        </p:nvPicPr>
        <p:blipFill>
          <a:blip r:embed="rId3"/>
          <a:stretch>
            <a:fillRect/>
          </a:stretch>
        </p:blipFill>
        <p:spPr>
          <a:xfrm>
            <a:off x="5332516" y="2658983"/>
            <a:ext cx="4676037" cy="3145809"/>
          </a:xfrm>
          <a:prstGeom prst="rect">
            <a:avLst/>
          </a:prstGeom>
        </p:spPr>
      </p:pic>
      <p:sp>
        <p:nvSpPr>
          <p:cNvPr id="8" name="Text Placeholder 7"/>
          <p:cNvSpPr>
            <a:spLocks noGrp="1"/>
          </p:cNvSpPr>
          <p:nvPr>
            <p:ph type="body" idx="1"/>
          </p:nvPr>
        </p:nvSpPr>
        <p:spPr>
          <a:xfrm>
            <a:off x="878564" y="242371"/>
            <a:ext cx="9139467" cy="1366999"/>
          </a:xfrm>
        </p:spPr>
        <p:txBody>
          <a:bodyPr>
            <a:normAutofit fontScale="92500" lnSpcReduction="10000"/>
          </a:bodyPr>
          <a:lstStyle/>
          <a:p>
            <a:pPr lvl="0" algn="ctr">
              <a:lnSpc>
                <a:spcPct val="100000"/>
              </a:lnSpc>
              <a:spcBef>
                <a:spcPts val="0"/>
              </a:spcBef>
            </a:pPr>
            <a:r>
              <a:rPr lang="en-US" sz="4800" dirty="0">
                <a:solidFill>
                  <a:prstClr val="black"/>
                </a:solidFill>
                <a:latin typeface="Calibri"/>
                <a:cs typeface="+mn-cs"/>
              </a:rPr>
              <a:t>What do I need to know about</a:t>
            </a:r>
            <a:br>
              <a:rPr lang="en-US" sz="4800" dirty="0">
                <a:solidFill>
                  <a:prstClr val="black"/>
                </a:solidFill>
                <a:latin typeface="Calibri"/>
                <a:cs typeface="+mn-cs"/>
              </a:rPr>
            </a:br>
            <a:r>
              <a:rPr lang="en-US" sz="4800" dirty="0">
                <a:solidFill>
                  <a:prstClr val="black"/>
                </a:solidFill>
                <a:latin typeface="Calibri"/>
                <a:cs typeface="+mn-cs"/>
              </a:rPr>
              <a:t>REFERRAL by SCHOOL?</a:t>
            </a:r>
          </a:p>
          <a:p>
            <a:endParaRPr lang="en-US" dirty="0"/>
          </a:p>
        </p:txBody>
      </p:sp>
    </p:spTree>
    <p:extLst>
      <p:ext uri="{BB962C8B-B14F-4D97-AF65-F5344CB8AC3E}">
        <p14:creationId xmlns:p14="http://schemas.microsoft.com/office/powerpoint/2010/main" val="12989080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5"/>
          <p:cNvSpPr txBox="1">
            <a:spLocks noChangeArrowheads="1"/>
          </p:cNvSpPr>
          <p:nvPr/>
        </p:nvSpPr>
        <p:spPr bwMode="auto">
          <a:xfrm>
            <a:off x="1600200" y="1057275"/>
            <a:ext cx="9067800" cy="4154984"/>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3000">
                <a:solidFill>
                  <a:schemeClr val="tx1"/>
                </a:solidFill>
                <a:latin typeface="Arial" charset="0"/>
                <a:cs typeface="Arial" charset="0"/>
              </a:defRPr>
            </a:lvl1pPr>
            <a:lvl2pPr marL="742950" indent="-285750">
              <a:defRPr sz="2600">
                <a:solidFill>
                  <a:schemeClr val="tx1"/>
                </a:solidFill>
                <a:latin typeface="Arial" charset="0"/>
                <a:cs typeface="Arial" charset="0"/>
              </a:defRPr>
            </a:lvl2pPr>
            <a:lvl3pPr marL="1143000" indent="-228600">
              <a:defRPr sz="22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hangingPunct="0">
              <a:defRPr sz="2000">
                <a:solidFill>
                  <a:schemeClr val="tx1"/>
                </a:solidFill>
                <a:latin typeface="Arial" charset="0"/>
                <a:cs typeface="Arial" charset="0"/>
              </a:defRPr>
            </a:lvl6pPr>
            <a:lvl7pPr marL="2971800" indent="-228600" eaLnBrk="0" hangingPunct="0">
              <a:defRPr sz="2000">
                <a:solidFill>
                  <a:schemeClr val="tx1"/>
                </a:solidFill>
                <a:latin typeface="Arial" charset="0"/>
                <a:cs typeface="Arial" charset="0"/>
              </a:defRPr>
            </a:lvl7pPr>
            <a:lvl8pPr marL="3429000" indent="-228600" eaLnBrk="0" hangingPunct="0">
              <a:defRPr sz="2000">
                <a:solidFill>
                  <a:schemeClr val="tx1"/>
                </a:solidFill>
                <a:latin typeface="Arial" charset="0"/>
                <a:cs typeface="Arial" charset="0"/>
              </a:defRPr>
            </a:lvl8pPr>
            <a:lvl9pPr marL="3886200" indent="-228600" eaLnBrk="0" hangingPunct="0">
              <a:defRPr sz="2000">
                <a:solidFill>
                  <a:schemeClr val="tx1"/>
                </a:solidFill>
                <a:latin typeface="Arial" charset="0"/>
                <a:cs typeface="Arial" charset="0"/>
              </a:defRPr>
            </a:lvl9pPr>
          </a:lstStyle>
          <a:p>
            <a:pPr marL="342900" indent="-342900">
              <a:buFont typeface="Arial" pitchFamily="34" charset="0"/>
              <a:buChar char="•"/>
              <a:defRPr/>
            </a:pPr>
            <a:r>
              <a:rPr lang="en-US" altLang="en-US" sz="2400" dirty="0">
                <a:latin typeface="+mn-lt"/>
              </a:rPr>
              <a:t>Was progress made on the past IEP documented &amp; discussed? </a:t>
            </a:r>
          </a:p>
          <a:p>
            <a:pPr marL="342900" indent="-342900">
              <a:buFont typeface="Arial" pitchFamily="34" charset="0"/>
              <a:buChar char="•"/>
              <a:defRPr/>
            </a:pPr>
            <a:r>
              <a:rPr lang="en-US" altLang="en-US" sz="2400" dirty="0">
                <a:latin typeface="+mn-lt"/>
              </a:rPr>
              <a:t>Is the information given about the student's current level of performance indicated &amp; accurate? </a:t>
            </a:r>
          </a:p>
          <a:p>
            <a:pPr marL="342900" indent="-342900">
              <a:buFont typeface="Arial" pitchFamily="34" charset="0"/>
              <a:buChar char="•"/>
              <a:defRPr/>
            </a:pPr>
            <a:r>
              <a:rPr lang="en-US" altLang="en-US" sz="2400" dirty="0">
                <a:latin typeface="+mn-lt"/>
              </a:rPr>
              <a:t>Are goals specific and measurable? </a:t>
            </a:r>
          </a:p>
          <a:p>
            <a:pPr marL="342900" indent="-342900">
              <a:buFont typeface="Arial" pitchFamily="34" charset="0"/>
              <a:buChar char="•"/>
              <a:defRPr/>
            </a:pPr>
            <a:r>
              <a:rPr lang="en-US" altLang="en-US" sz="2400" dirty="0">
                <a:latin typeface="+mn-lt"/>
              </a:rPr>
              <a:t>Are the same goals repeated from last year? 3</a:t>
            </a:r>
          </a:p>
          <a:p>
            <a:pPr marL="342900" indent="-342900">
              <a:buFont typeface="Arial" pitchFamily="34" charset="0"/>
              <a:buChar char="•"/>
              <a:defRPr/>
            </a:pPr>
            <a:r>
              <a:rPr lang="en-US" altLang="en-US" sz="2400" dirty="0">
                <a:latin typeface="+mn-lt"/>
              </a:rPr>
              <a:t>Does the IEP include Goals are unrelated to curriculum and areas of functional areas of need?</a:t>
            </a:r>
          </a:p>
          <a:p>
            <a:pPr marL="342900" indent="-342900">
              <a:buFont typeface="Arial" pitchFamily="34" charset="0"/>
              <a:buChar char="•"/>
              <a:defRPr/>
            </a:pPr>
            <a:r>
              <a:rPr lang="en-US" altLang="en-US" sz="2400" dirty="0">
                <a:latin typeface="+mn-lt"/>
              </a:rPr>
              <a:t>Were the Goals written for student to be responsible for helping themselves?  </a:t>
            </a:r>
          </a:p>
          <a:p>
            <a:pPr marL="342900" indent="-342900">
              <a:buFont typeface="Arial" pitchFamily="34" charset="0"/>
              <a:buChar char="•"/>
              <a:defRPr/>
            </a:pPr>
            <a:r>
              <a:rPr lang="en-US" altLang="en-US" sz="2400" dirty="0">
                <a:latin typeface="+mn-lt"/>
              </a:rPr>
              <a:t>If the students goal is to be able to accomplish something independently</a:t>
            </a:r>
          </a:p>
        </p:txBody>
      </p:sp>
      <p:sp>
        <p:nvSpPr>
          <p:cNvPr id="35843" name="Text Box 6"/>
          <p:cNvSpPr txBox="1">
            <a:spLocks noChangeArrowheads="1"/>
          </p:cNvSpPr>
          <p:nvPr/>
        </p:nvSpPr>
        <p:spPr bwMode="auto">
          <a:xfrm>
            <a:off x="2019300" y="228600"/>
            <a:ext cx="7772400" cy="641350"/>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spcBef>
                <a:spcPct val="50000"/>
              </a:spcBef>
            </a:pPr>
            <a:r>
              <a:rPr lang="en-US" altLang="en-US" sz="3600" b="1" dirty="0">
                <a:solidFill>
                  <a:schemeClr val="tx2"/>
                </a:solidFill>
              </a:rPr>
              <a:t>Goal related questions to consider:</a:t>
            </a:r>
          </a:p>
        </p:txBody>
      </p:sp>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981200" y="277814"/>
            <a:ext cx="8686800" cy="989126"/>
          </a:xfrm>
        </p:spPr>
        <p:txBody>
          <a:bodyPr/>
          <a:lstStyle/>
          <a:p>
            <a:pPr algn="ctr" eaLnBrk="1" hangingPunct="1"/>
            <a:r>
              <a:rPr lang="en-US" altLang="en-US" sz="3800" b="1" dirty="0"/>
              <a:t>Goal related questions to consider: </a:t>
            </a:r>
            <a:br>
              <a:rPr lang="en-US" altLang="en-US" sz="3800" b="1" dirty="0"/>
            </a:br>
            <a:r>
              <a:rPr lang="en-US" altLang="en-US" sz="2800" b="1" dirty="0"/>
              <a:t>continued…</a:t>
            </a:r>
          </a:p>
        </p:txBody>
      </p:sp>
      <p:sp>
        <p:nvSpPr>
          <p:cNvPr id="34819" name="Rectangle 3"/>
          <p:cNvSpPr>
            <a:spLocks noGrp="1" noChangeArrowheads="1"/>
          </p:cNvSpPr>
          <p:nvPr>
            <p:ph type="body" idx="1"/>
          </p:nvPr>
        </p:nvSpPr>
        <p:spPr>
          <a:xfrm>
            <a:off x="2057400" y="1600201"/>
            <a:ext cx="8153400" cy="4530725"/>
          </a:xfrm>
        </p:spPr>
        <p:txBody>
          <a:bodyPr/>
          <a:lstStyle/>
          <a:p>
            <a:pPr eaLnBrk="1" hangingPunct="1">
              <a:lnSpc>
                <a:spcPct val="90000"/>
              </a:lnSpc>
              <a:defRPr/>
            </a:pPr>
            <a:r>
              <a:rPr lang="en-US" altLang="en-US" sz="2800" dirty="0"/>
              <a:t>Is the goal clear and understandable? not vague?</a:t>
            </a:r>
          </a:p>
          <a:p>
            <a:pPr eaLnBrk="1" hangingPunct="1">
              <a:lnSpc>
                <a:spcPct val="90000"/>
              </a:lnSpc>
              <a:defRPr/>
            </a:pPr>
            <a:r>
              <a:rPr lang="en-US" altLang="en-US" sz="2800" dirty="0"/>
              <a:t>Does the goal avoid educational jargon?</a:t>
            </a:r>
          </a:p>
          <a:p>
            <a:pPr eaLnBrk="1" hangingPunct="1">
              <a:lnSpc>
                <a:spcPct val="90000"/>
              </a:lnSpc>
              <a:defRPr/>
            </a:pPr>
            <a:r>
              <a:rPr lang="en-US" altLang="en-US" sz="2800" dirty="0"/>
              <a:t>Is the goal positively stated? </a:t>
            </a:r>
          </a:p>
          <a:p>
            <a:pPr eaLnBrk="1" hangingPunct="1">
              <a:lnSpc>
                <a:spcPct val="90000"/>
              </a:lnSpc>
              <a:defRPr/>
            </a:pPr>
            <a:r>
              <a:rPr lang="en-US" altLang="en-US" sz="2800" dirty="0"/>
              <a:t>Is there at least one goal for each area of need stated in the Present Level of Educational Performance (PLEP)? </a:t>
            </a:r>
          </a:p>
          <a:p>
            <a:pPr eaLnBrk="1" hangingPunct="1">
              <a:lnSpc>
                <a:spcPct val="90000"/>
              </a:lnSpc>
              <a:defRPr/>
            </a:pPr>
            <a:r>
              <a:rPr lang="en-US" altLang="en-US" sz="2800" dirty="0"/>
              <a:t>Can the goal be justified on the basis of the information in the PLEP?   </a:t>
            </a:r>
          </a:p>
          <a:p>
            <a:pPr>
              <a:lnSpc>
                <a:spcPct val="90000"/>
              </a:lnSpc>
              <a:defRPr/>
            </a:pPr>
            <a:r>
              <a:rPr lang="en-US" altLang="en-US" sz="2800" dirty="0"/>
              <a:t>  </a:t>
            </a:r>
          </a:p>
        </p:txBody>
      </p:sp>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828800" y="228600"/>
            <a:ext cx="7924800" cy="1219200"/>
          </a:xfrm>
        </p:spPr>
        <p:txBody>
          <a:bodyPr/>
          <a:lstStyle/>
          <a:p>
            <a:pPr algn="ctr"/>
            <a:r>
              <a:rPr lang="en-US" altLang="en-US" sz="3600" b="1" dirty="0"/>
              <a:t>Goal related questions to consider:</a:t>
            </a:r>
            <a:r>
              <a:rPr lang="en-US" altLang="en-US" sz="4000" b="1" dirty="0"/>
              <a:t/>
            </a:r>
            <a:br>
              <a:rPr lang="en-US" altLang="en-US" sz="4000" b="1" dirty="0"/>
            </a:br>
            <a:r>
              <a:rPr lang="en-US" altLang="en-US" sz="2800" b="1" dirty="0"/>
              <a:t>continued…</a:t>
            </a:r>
            <a:endParaRPr lang="en-US" altLang="en-US" sz="4000" dirty="0"/>
          </a:p>
        </p:txBody>
      </p:sp>
      <p:sp>
        <p:nvSpPr>
          <p:cNvPr id="3" name="Content Placeholder 2"/>
          <p:cNvSpPr>
            <a:spLocks noGrp="1"/>
          </p:cNvSpPr>
          <p:nvPr>
            <p:ph idx="1"/>
          </p:nvPr>
        </p:nvSpPr>
        <p:spPr>
          <a:xfrm>
            <a:off x="1981200" y="1524001"/>
            <a:ext cx="8229600" cy="4606925"/>
          </a:xfrm>
        </p:spPr>
        <p:txBody>
          <a:bodyPr>
            <a:normAutofit lnSpcReduction="10000"/>
          </a:bodyPr>
          <a:lstStyle/>
          <a:p>
            <a:pPr eaLnBrk="1" hangingPunct="1">
              <a:lnSpc>
                <a:spcPct val="90000"/>
              </a:lnSpc>
              <a:defRPr/>
            </a:pPr>
            <a:r>
              <a:rPr lang="en-US" altLang="en-US" sz="2800" dirty="0"/>
              <a:t>Is the goal practical and relevant to the student's academic, social, and vocational needs? </a:t>
            </a:r>
          </a:p>
          <a:p>
            <a:pPr eaLnBrk="1" hangingPunct="1">
              <a:lnSpc>
                <a:spcPct val="90000"/>
              </a:lnSpc>
              <a:defRPr/>
            </a:pPr>
            <a:r>
              <a:rPr lang="en-US" altLang="en-US" sz="2800" dirty="0"/>
              <a:t>Is the goal practical and relevant when the student's age and remaining years in school are considered? </a:t>
            </a:r>
          </a:p>
          <a:p>
            <a:pPr eaLnBrk="1" hangingPunct="1">
              <a:lnSpc>
                <a:spcPct val="90000"/>
              </a:lnSpc>
              <a:defRPr/>
            </a:pPr>
            <a:r>
              <a:rPr lang="en-US" altLang="en-US" sz="2800" dirty="0"/>
              <a:t>Does the goal reflect appropriate growth within the instructional area? </a:t>
            </a:r>
          </a:p>
          <a:p>
            <a:pPr eaLnBrk="1" hangingPunct="1">
              <a:lnSpc>
                <a:spcPct val="90000"/>
              </a:lnSpc>
              <a:defRPr/>
            </a:pPr>
            <a:r>
              <a:rPr lang="en-US" altLang="en-US" sz="2800" dirty="0"/>
              <a:t>Can the goal be accomplished within one year?</a:t>
            </a:r>
          </a:p>
          <a:p>
            <a:pPr>
              <a:lnSpc>
                <a:spcPct val="90000"/>
              </a:lnSpc>
              <a:defRPr/>
            </a:pPr>
            <a:endParaRPr lang="en-US" altLang="en-US" sz="2800" dirty="0"/>
          </a:p>
          <a:p>
            <a:pPr algn="ctr">
              <a:lnSpc>
                <a:spcPct val="90000"/>
              </a:lnSpc>
              <a:defRPr/>
            </a:pPr>
            <a:r>
              <a:rPr lang="en-US" altLang="en-US" sz="2400" b="1" dirty="0"/>
              <a:t>NOTE: A poorly written IEP can lead to vague programming and lack of accountability. </a:t>
            </a:r>
          </a:p>
          <a:p>
            <a:pPr eaLnBrk="1" hangingPunct="1">
              <a:lnSpc>
                <a:spcPct val="90000"/>
              </a:lnSpc>
              <a:defRPr/>
            </a:pPr>
            <a:endParaRPr lang="en-US" altLang="en-US" sz="2800" dirty="0"/>
          </a:p>
          <a:p>
            <a:pPr>
              <a:defRPr/>
            </a:pPr>
            <a:endParaRPr lang="en-US" dirty="0"/>
          </a:p>
        </p:txBody>
      </p:sp>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p:cNvSpPr>
            <a:spLocks noGrp="1"/>
          </p:cNvSpPr>
          <p:nvPr>
            <p:ph type="title"/>
          </p:nvPr>
        </p:nvSpPr>
        <p:spPr/>
        <p:txBody>
          <a:bodyPr/>
          <a:lstStyle/>
          <a:p>
            <a:r>
              <a:rPr lang="en-US" altLang="en-US" b="1" smtClean="0"/>
              <a:t>Collaborative Strategies</a:t>
            </a:r>
          </a:p>
        </p:txBody>
      </p:sp>
      <p:sp>
        <p:nvSpPr>
          <p:cNvPr id="38915" name="Content Placeholder 4"/>
          <p:cNvSpPr>
            <a:spLocks noGrp="1"/>
          </p:cNvSpPr>
          <p:nvPr>
            <p:ph idx="1"/>
          </p:nvPr>
        </p:nvSpPr>
        <p:spPr/>
        <p:txBody>
          <a:bodyPr/>
          <a:lstStyle/>
          <a:p>
            <a:r>
              <a:rPr lang="en-US" altLang="en-US" smtClean="0"/>
              <a:t>Ask questions (vs. accuse or demand)</a:t>
            </a:r>
          </a:p>
          <a:p>
            <a:r>
              <a:rPr lang="en-US" altLang="en-US" smtClean="0"/>
              <a:t>Listen attentively (watch body language)</a:t>
            </a:r>
          </a:p>
          <a:p>
            <a:r>
              <a:rPr lang="en-US" altLang="en-US" smtClean="0"/>
              <a:t>Stick to agenda (other meetings may be scheduled to discuss other issues that arise)</a:t>
            </a:r>
          </a:p>
          <a:p>
            <a:r>
              <a:rPr lang="en-US" altLang="en-US" smtClean="0"/>
              <a:t>Share information objectively (observations &amp; facts)</a:t>
            </a:r>
          </a:p>
          <a:p>
            <a:r>
              <a:rPr lang="en-US" altLang="en-US" smtClean="0"/>
              <a:t>Know your rights and ‘the IEP development process’ – to lessen frustration for everyone</a:t>
            </a:r>
          </a:p>
          <a:p>
            <a:endParaRPr lang="en-US" altLang="en-US" smtClean="0"/>
          </a:p>
        </p:txBody>
      </p:sp>
    </p:spTree>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gn="ctr"/>
            <a:r>
              <a:rPr lang="en-US" altLang="en-US" b="1" smtClean="0"/>
              <a:t>Lower Levels of Resolution</a:t>
            </a:r>
          </a:p>
        </p:txBody>
      </p:sp>
      <p:sp>
        <p:nvSpPr>
          <p:cNvPr id="39939" name="Content Placeholder 2"/>
          <p:cNvSpPr>
            <a:spLocks noGrp="1"/>
          </p:cNvSpPr>
          <p:nvPr>
            <p:ph idx="1"/>
          </p:nvPr>
        </p:nvSpPr>
        <p:spPr>
          <a:xfrm>
            <a:off x="1828800" y="1066801"/>
            <a:ext cx="8610600" cy="5140325"/>
          </a:xfrm>
        </p:spPr>
        <p:txBody>
          <a:bodyPr/>
          <a:lstStyle/>
          <a:p>
            <a:r>
              <a:rPr lang="en-US" altLang="en-US" dirty="0" smtClean="0"/>
              <a:t>What do you do when you have concerns about the IEP or your child at school?</a:t>
            </a:r>
          </a:p>
          <a:p>
            <a:r>
              <a:rPr lang="en-US" altLang="en-US" dirty="0" smtClean="0"/>
              <a:t>Who do you contact first? Next? And…?</a:t>
            </a:r>
          </a:p>
          <a:p>
            <a:r>
              <a:rPr lang="en-US" altLang="en-US" dirty="0" smtClean="0"/>
              <a:t>How do I approach them or communicate with them? – in writing and get their reply in writing</a:t>
            </a:r>
          </a:p>
          <a:p>
            <a:r>
              <a:rPr lang="en-US" altLang="en-US" dirty="0" smtClean="0"/>
              <a:t>Sharing documented incidents or data </a:t>
            </a:r>
          </a:p>
          <a:p>
            <a:r>
              <a:rPr lang="en-US" altLang="en-US" dirty="0" smtClean="0"/>
              <a:t>What if we can’t reach agreement?</a:t>
            </a:r>
          </a:p>
          <a:p>
            <a:endParaRPr lang="en-US" altLang="en-US" dirty="0"/>
          </a:p>
          <a:p>
            <a:endParaRPr lang="en-US" altLang="en-US" dirty="0" smtClean="0"/>
          </a:p>
          <a:p>
            <a:endParaRPr lang="en-US" altLang="en-US" dirty="0" smtClean="0"/>
          </a:p>
          <a:p>
            <a:pPr marL="327025" lvl="1" indent="0" algn="ctr">
              <a:buNone/>
            </a:pPr>
            <a:r>
              <a:rPr lang="en-US" altLang="en-US" dirty="0" smtClean="0"/>
              <a:t>   Options of higher levels of resolution</a:t>
            </a:r>
          </a:p>
          <a:p>
            <a:pPr marL="327025" lvl="1" indent="0" algn="ctr">
              <a:buNone/>
            </a:pPr>
            <a:r>
              <a:rPr lang="en-US" altLang="en-US" dirty="0" smtClean="0"/>
              <a:t>Procedural Safeguards Referral Service </a:t>
            </a:r>
          </a:p>
          <a:p>
            <a:pPr marL="327025" lvl="1" indent="0" algn="ctr">
              <a:buNone/>
            </a:pPr>
            <a:r>
              <a:rPr lang="en-US" altLang="en-US" dirty="0" smtClean="0"/>
              <a:t>800-926-0648</a:t>
            </a:r>
          </a:p>
          <a:p>
            <a:endParaRPr lang="en-US" altLang="en-US"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905000" y="228601"/>
            <a:ext cx="8763000" cy="1139825"/>
          </a:xfrm>
        </p:spPr>
        <p:txBody>
          <a:bodyPr/>
          <a:lstStyle/>
          <a:p>
            <a:pPr algn="ctr"/>
            <a:r>
              <a:rPr lang="en-US" altLang="en-US" sz="4400" b="1" i="1" dirty="0"/>
              <a:t>Thank you for learning with us</a:t>
            </a:r>
            <a:r>
              <a:rPr lang="en-US" altLang="en-US" sz="4400" b="1" i="1" dirty="0" smtClean="0"/>
              <a:t>!</a:t>
            </a:r>
            <a:endParaRPr lang="en-US" altLang="en-US" sz="4400" b="1" dirty="0">
              <a:solidFill>
                <a:srgbClr val="7030A0"/>
              </a:solidFill>
            </a:endParaRPr>
          </a:p>
        </p:txBody>
      </p:sp>
      <p:sp>
        <p:nvSpPr>
          <p:cNvPr id="40963" name="Content Placeholder 2"/>
          <p:cNvSpPr>
            <a:spLocks noGrp="1"/>
          </p:cNvSpPr>
          <p:nvPr>
            <p:ph idx="1"/>
          </p:nvPr>
        </p:nvSpPr>
        <p:spPr>
          <a:xfrm>
            <a:off x="1981200" y="1600201"/>
            <a:ext cx="8458200" cy="4530725"/>
          </a:xfrm>
        </p:spPr>
        <p:txBody>
          <a:bodyPr>
            <a:normAutofit/>
          </a:bodyPr>
          <a:lstStyle/>
          <a:p>
            <a:pPr algn="ctr"/>
            <a:endParaRPr lang="en-US" altLang="en-US" sz="2000" dirty="0" smtClean="0"/>
          </a:p>
          <a:p>
            <a:pPr algn="ctr"/>
            <a:r>
              <a:rPr lang="en-US" altLang="en-US" sz="2400" b="1" u="sng" dirty="0" smtClean="0">
                <a:solidFill>
                  <a:srgbClr val="7030A0"/>
                </a:solidFill>
              </a:rPr>
              <a:t>*Please </a:t>
            </a:r>
            <a:r>
              <a:rPr lang="en-US" altLang="en-US" sz="2400" b="1" u="sng" dirty="0">
                <a:solidFill>
                  <a:srgbClr val="7030A0"/>
                </a:solidFill>
              </a:rPr>
              <a:t>turn in your green survey form before leaving</a:t>
            </a:r>
            <a:endParaRPr lang="en-US" altLang="en-US" sz="2400" dirty="0"/>
          </a:p>
          <a:p>
            <a:pPr algn="ctr"/>
            <a:endParaRPr lang="en-US" altLang="en-US" sz="2000" dirty="0"/>
          </a:p>
          <a:p>
            <a:pPr algn="ctr"/>
            <a:r>
              <a:rPr lang="en-US" altLang="en-US" sz="2000" dirty="0" smtClean="0"/>
              <a:t>For </a:t>
            </a:r>
            <a:r>
              <a:rPr lang="en-US" altLang="en-US" sz="2000" dirty="0"/>
              <a:t>more information about special education or your rights, </a:t>
            </a:r>
          </a:p>
          <a:p>
            <a:pPr algn="ctr"/>
            <a:r>
              <a:rPr lang="en-US" altLang="en-US" sz="2000" dirty="0"/>
              <a:t>call Parents Helping Parents at:  </a:t>
            </a:r>
            <a:br>
              <a:rPr lang="en-US" altLang="en-US" sz="2000" dirty="0"/>
            </a:br>
            <a:r>
              <a:rPr lang="en-US" altLang="en-US" sz="2000" dirty="0"/>
              <a:t> </a:t>
            </a:r>
            <a:r>
              <a:rPr lang="en-US" altLang="en-US" sz="2000" b="1" dirty="0"/>
              <a:t>408 727-5775</a:t>
            </a:r>
          </a:p>
          <a:p>
            <a:pPr algn="ctr"/>
            <a:r>
              <a:rPr lang="en-US" altLang="en-US" sz="2000" dirty="0"/>
              <a:t>Or   TOLL FREE…</a:t>
            </a:r>
          </a:p>
          <a:p>
            <a:pPr algn="ctr"/>
            <a:r>
              <a:rPr lang="en-US" altLang="en-US" sz="2000" b="1" dirty="0"/>
              <a:t>855 727-5775</a:t>
            </a:r>
            <a:r>
              <a:rPr lang="en-US" altLang="en-US" sz="2000" dirty="0"/>
              <a:t/>
            </a:r>
            <a:br>
              <a:rPr lang="en-US" altLang="en-US" sz="2000" dirty="0"/>
            </a:br>
            <a:r>
              <a:rPr lang="en-US" altLang="en-US" sz="2000" dirty="0"/>
              <a:t>Education, Family Resources, </a:t>
            </a:r>
            <a:r>
              <a:rPr lang="en-US" altLang="en-US" sz="2000" dirty="0" err="1"/>
              <a:t>iTech</a:t>
            </a:r>
            <a:r>
              <a:rPr lang="en-US" altLang="en-US" sz="2000" dirty="0"/>
              <a:t>, Library</a:t>
            </a:r>
          </a:p>
          <a:p>
            <a:pPr algn="ctr"/>
            <a:r>
              <a:rPr lang="en-US" altLang="en-US" sz="2000" dirty="0"/>
              <a:t>M-F 9am-5pm   1:1 confidential phone </a:t>
            </a:r>
            <a:r>
              <a:rPr lang="en-US" altLang="en-US" sz="2000" dirty="0" smtClean="0"/>
              <a:t>support</a:t>
            </a:r>
            <a:endParaRPr lang="en-US" altLang="en-US" sz="2400" dirty="0"/>
          </a:p>
        </p:txBody>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2"/>
          </p:nvPr>
        </p:nvSpPr>
        <p:spPr>
          <a:xfrm>
            <a:off x="888041" y="1696434"/>
            <a:ext cx="9120512" cy="4726668"/>
          </a:xfrm>
        </p:spPr>
        <p:txBody>
          <a:bodyPr>
            <a:normAutofit/>
          </a:bodyPr>
          <a:lstStyle/>
          <a:p>
            <a:pPr marL="0" lvl="0" indent="0" eaLnBrk="0" fontAlgn="base" hangingPunct="0">
              <a:spcBef>
                <a:spcPct val="0"/>
              </a:spcBef>
              <a:spcAft>
                <a:spcPct val="0"/>
              </a:spcAft>
              <a:buClrTx/>
              <a:buNone/>
            </a:pPr>
            <a:r>
              <a:rPr lang="en-US" sz="2800" dirty="0">
                <a:solidFill>
                  <a:srgbClr val="000000"/>
                </a:solidFill>
                <a:cs typeface="+mn-cs"/>
              </a:rPr>
              <a:t>Parents may make a written request for </a:t>
            </a:r>
            <a:r>
              <a:rPr lang="en-US" sz="2800" dirty="0" smtClean="0">
                <a:solidFill>
                  <a:srgbClr val="000000"/>
                </a:solidFill>
                <a:cs typeface="+mn-cs"/>
              </a:rPr>
              <a:t>assessment</a:t>
            </a:r>
          </a:p>
          <a:p>
            <a:pPr marL="0" lvl="0" indent="0" eaLnBrk="0" fontAlgn="base" hangingPunct="0">
              <a:spcBef>
                <a:spcPct val="0"/>
              </a:spcBef>
              <a:spcAft>
                <a:spcPct val="0"/>
              </a:spcAft>
              <a:buClrTx/>
              <a:buNone/>
            </a:pPr>
            <a:endParaRPr lang="en-US" sz="2800" dirty="0">
              <a:solidFill>
                <a:srgbClr val="000000"/>
              </a:solidFill>
              <a:cs typeface="+mn-cs"/>
            </a:endParaRPr>
          </a:p>
          <a:p>
            <a:pPr marL="0" lvl="0" indent="0" eaLnBrk="0" fontAlgn="base" hangingPunct="0">
              <a:spcBef>
                <a:spcPct val="0"/>
              </a:spcBef>
              <a:spcAft>
                <a:spcPct val="10000"/>
              </a:spcAft>
              <a:buClrTx/>
              <a:buNone/>
            </a:pPr>
            <a:r>
              <a:rPr lang="en-US" sz="2400" b="1" dirty="0">
                <a:solidFill>
                  <a:srgbClr val="000000"/>
                </a:solidFill>
                <a:cs typeface="+mn-cs"/>
              </a:rPr>
              <a:t>The school district may say </a:t>
            </a:r>
          </a:p>
          <a:p>
            <a:pPr marL="0" lvl="0" indent="0" eaLnBrk="0" fontAlgn="base" hangingPunct="0">
              <a:spcBef>
                <a:spcPct val="0"/>
              </a:spcBef>
              <a:spcAft>
                <a:spcPct val="10000"/>
              </a:spcAft>
              <a:buClrTx/>
              <a:buFontTx/>
              <a:buChar char="•"/>
            </a:pPr>
            <a:r>
              <a:rPr lang="en-US" sz="2400" b="1" dirty="0">
                <a:solidFill>
                  <a:srgbClr val="000000"/>
                </a:solidFill>
                <a:cs typeface="+mn-cs"/>
              </a:rPr>
              <a:t>Yes:   </a:t>
            </a:r>
            <a:r>
              <a:rPr lang="en-US" sz="2400" dirty="0">
                <a:solidFill>
                  <a:srgbClr val="000000"/>
                </a:solidFill>
                <a:cs typeface="+mn-cs"/>
              </a:rPr>
              <a:t>Written notice  </a:t>
            </a:r>
            <a:br>
              <a:rPr lang="en-US" sz="2400" dirty="0">
                <a:solidFill>
                  <a:srgbClr val="000000"/>
                </a:solidFill>
                <a:cs typeface="+mn-cs"/>
              </a:rPr>
            </a:br>
            <a:r>
              <a:rPr lang="en-US" sz="2400" dirty="0">
                <a:solidFill>
                  <a:srgbClr val="000000"/>
                </a:solidFill>
                <a:cs typeface="+mn-cs"/>
              </a:rPr>
              <a:t>           Seeking written consent</a:t>
            </a:r>
          </a:p>
          <a:p>
            <a:pPr marL="0" lvl="0" indent="0" eaLnBrk="0" fontAlgn="base" hangingPunct="0">
              <a:lnSpc>
                <a:spcPct val="125000"/>
              </a:lnSpc>
              <a:spcBef>
                <a:spcPct val="0"/>
              </a:spcBef>
              <a:spcAft>
                <a:spcPct val="10000"/>
              </a:spcAft>
              <a:buClrTx/>
              <a:buFontTx/>
              <a:buChar char="•"/>
            </a:pPr>
            <a:r>
              <a:rPr lang="en-US" sz="2400" b="1" dirty="0">
                <a:solidFill>
                  <a:srgbClr val="000000"/>
                </a:solidFill>
                <a:cs typeface="+mn-cs"/>
              </a:rPr>
              <a:t>No: </a:t>
            </a:r>
            <a:r>
              <a:rPr lang="en-US" sz="2400" dirty="0">
                <a:solidFill>
                  <a:srgbClr val="000000"/>
                </a:solidFill>
                <a:cs typeface="+mn-cs"/>
              </a:rPr>
              <a:t>Written notice and rights</a:t>
            </a:r>
            <a:endParaRPr lang="en-US" sz="2400" b="1" dirty="0">
              <a:solidFill>
                <a:srgbClr val="000000"/>
              </a:solidFill>
              <a:cs typeface="+mn-cs"/>
            </a:endParaRPr>
          </a:p>
          <a:p>
            <a:pPr marL="0" lvl="0" indent="0" eaLnBrk="0" fontAlgn="base" hangingPunct="0">
              <a:lnSpc>
                <a:spcPct val="125000"/>
              </a:lnSpc>
              <a:spcBef>
                <a:spcPct val="0"/>
              </a:spcBef>
              <a:spcAft>
                <a:spcPct val="10000"/>
              </a:spcAft>
              <a:buClrTx/>
              <a:buFontTx/>
              <a:buChar char="•"/>
            </a:pPr>
            <a:r>
              <a:rPr lang="en-US" sz="2400" b="1" dirty="0">
                <a:solidFill>
                  <a:srgbClr val="000000"/>
                </a:solidFill>
                <a:cs typeface="+mn-cs"/>
              </a:rPr>
              <a:t>Let’s try something else first:</a:t>
            </a:r>
            <a:endParaRPr lang="en-US" sz="2400" dirty="0">
              <a:solidFill>
                <a:srgbClr val="000000"/>
              </a:solidFill>
              <a:cs typeface="+mn-cs"/>
            </a:endParaRPr>
          </a:p>
          <a:p>
            <a:pPr lvl="1" indent="0" eaLnBrk="0" fontAlgn="base" hangingPunct="0">
              <a:lnSpc>
                <a:spcPct val="100000"/>
              </a:lnSpc>
              <a:spcBef>
                <a:spcPct val="0"/>
              </a:spcBef>
              <a:spcAft>
                <a:spcPct val="10000"/>
              </a:spcAft>
              <a:buClrTx/>
              <a:buSzTx/>
              <a:buFontTx/>
              <a:buChar char="•"/>
            </a:pPr>
            <a:r>
              <a:rPr lang="en-US" sz="2400" dirty="0">
                <a:solidFill>
                  <a:srgbClr val="000000"/>
                </a:solidFill>
                <a:cs typeface="+mn-cs"/>
              </a:rPr>
              <a:t>Different teaching</a:t>
            </a:r>
            <a:r>
              <a:rPr lang="en-US" sz="2800" dirty="0">
                <a:solidFill>
                  <a:srgbClr val="000000"/>
                </a:solidFill>
                <a:cs typeface="+mn-cs"/>
              </a:rPr>
              <a:t> </a:t>
            </a:r>
            <a:r>
              <a:rPr lang="en-US" sz="2400" dirty="0">
                <a:solidFill>
                  <a:srgbClr val="000000"/>
                </a:solidFill>
                <a:cs typeface="+mn-cs"/>
              </a:rPr>
              <a:t>method</a:t>
            </a:r>
          </a:p>
          <a:p>
            <a:pPr lvl="1" indent="0" eaLnBrk="0" fontAlgn="base" hangingPunct="0">
              <a:lnSpc>
                <a:spcPct val="100000"/>
              </a:lnSpc>
              <a:spcBef>
                <a:spcPct val="0"/>
              </a:spcBef>
              <a:spcAft>
                <a:spcPct val="10000"/>
              </a:spcAft>
              <a:buClrTx/>
              <a:buSzTx/>
              <a:buFontTx/>
              <a:buChar char="•"/>
            </a:pPr>
            <a:r>
              <a:rPr lang="en-US" sz="2400" dirty="0">
                <a:solidFill>
                  <a:srgbClr val="000000"/>
                </a:solidFill>
                <a:cs typeface="+mn-cs"/>
              </a:rPr>
              <a:t>Accommodations</a:t>
            </a:r>
          </a:p>
          <a:p>
            <a:pPr marL="0" lvl="0" indent="0" eaLnBrk="0" fontAlgn="base" hangingPunct="0">
              <a:spcBef>
                <a:spcPct val="0"/>
              </a:spcBef>
              <a:spcAft>
                <a:spcPct val="0"/>
              </a:spcAft>
              <a:buClrTx/>
              <a:buNone/>
            </a:pPr>
            <a:r>
              <a:rPr lang="en-US" sz="2400" dirty="0">
                <a:solidFill>
                  <a:srgbClr val="000000"/>
                </a:solidFill>
                <a:cs typeface="+mn-cs"/>
              </a:rPr>
              <a:t>*Your school may invite you to a meeting around the 15</a:t>
            </a:r>
            <a:r>
              <a:rPr lang="en-US" sz="2400" baseline="30000" dirty="0">
                <a:solidFill>
                  <a:srgbClr val="000000"/>
                </a:solidFill>
                <a:cs typeface="+mn-cs"/>
              </a:rPr>
              <a:t>th</a:t>
            </a:r>
            <a:r>
              <a:rPr lang="en-US" sz="2400" dirty="0">
                <a:solidFill>
                  <a:srgbClr val="000000"/>
                </a:solidFill>
                <a:cs typeface="+mn-cs"/>
              </a:rPr>
              <a:t> day after your </a:t>
            </a:r>
            <a:r>
              <a:rPr lang="en-US" sz="2400" dirty="0" smtClean="0">
                <a:solidFill>
                  <a:srgbClr val="000000"/>
                </a:solidFill>
                <a:cs typeface="+mn-cs"/>
              </a:rPr>
              <a:t>write. </a:t>
            </a:r>
            <a:endParaRPr lang="en-US" sz="2400" dirty="0">
              <a:solidFill>
                <a:srgbClr val="000000"/>
              </a:solidFill>
              <a:cs typeface="+mn-cs"/>
            </a:endParaRPr>
          </a:p>
          <a:p>
            <a:endParaRPr lang="en-US" dirty="0"/>
          </a:p>
        </p:txBody>
      </p:sp>
      <p:sp>
        <p:nvSpPr>
          <p:cNvPr id="6" name="Shape 254"/>
          <p:cNvSpPr>
            <a:spLocks noGrp="1"/>
          </p:cNvSpPr>
          <p:nvPr>
            <p:ph type="body" idx="1"/>
          </p:nvPr>
        </p:nvSpPr>
        <p:spPr>
          <a:xfrm>
            <a:off x="877888" y="246063"/>
            <a:ext cx="9140825" cy="1363662"/>
          </a:xfrm>
          <a:prstGeom prst="rect">
            <a:avLst/>
          </a:prstGeom>
          <a:solidFill>
            <a:schemeClr val="bg1"/>
          </a:solidFill>
          <a:ln w="3175" cap="flat">
            <a:noFill/>
            <a:prstDash val="solid"/>
            <a:miter lim="800000"/>
          </a:ln>
          <a:effectLst/>
        </p:spPr>
        <p:txBody>
          <a:bodyPr wrap="square" lIns="0" tIns="0" rIns="0" bIns="0" numCol="1" anchor="ctr">
            <a:noAutofit/>
          </a:bodyPr>
          <a:lstStyle/>
          <a:p>
            <a:pPr algn="ctr"/>
            <a:r>
              <a:rPr lang="en-US" sz="4400" dirty="0" smtClean="0">
                <a:solidFill>
                  <a:srgbClr val="000000"/>
                </a:solidFill>
                <a:latin typeface="Arial" pitchFamily="34" charset="0"/>
                <a:cs typeface="+mn-cs"/>
              </a:rPr>
              <a:t>What </a:t>
            </a:r>
            <a:r>
              <a:rPr lang="en-US" sz="4400" dirty="0">
                <a:solidFill>
                  <a:srgbClr val="000000"/>
                </a:solidFill>
                <a:latin typeface="Arial" pitchFamily="34" charset="0"/>
                <a:cs typeface="+mn-cs"/>
              </a:rPr>
              <a:t>do I need to know about</a:t>
            </a:r>
            <a:br>
              <a:rPr lang="en-US" sz="4400" dirty="0">
                <a:solidFill>
                  <a:srgbClr val="000000"/>
                </a:solidFill>
                <a:latin typeface="Arial" pitchFamily="34" charset="0"/>
                <a:cs typeface="+mn-cs"/>
              </a:rPr>
            </a:br>
            <a:r>
              <a:rPr lang="en-US" sz="4400" dirty="0">
                <a:solidFill>
                  <a:srgbClr val="000000"/>
                </a:solidFill>
                <a:latin typeface="Arial" pitchFamily="34" charset="0"/>
                <a:cs typeface="+mn-cs"/>
              </a:rPr>
              <a:t>REFERRAL BY PARENT</a:t>
            </a:r>
            <a:endParaRPr lang="en-US" sz="4400" dirty="0"/>
          </a:p>
        </p:txBody>
      </p:sp>
      <p:pic>
        <p:nvPicPr>
          <p:cNvPr id="8" name="Picture 7"/>
          <p:cNvPicPr>
            <a:picLocks noChangeAspect="1"/>
          </p:cNvPicPr>
          <p:nvPr/>
        </p:nvPicPr>
        <p:blipFill>
          <a:blip r:embed="rId3"/>
          <a:stretch>
            <a:fillRect/>
          </a:stretch>
        </p:blipFill>
        <p:spPr>
          <a:xfrm>
            <a:off x="5820362" y="2513464"/>
            <a:ext cx="3962743" cy="2712955"/>
          </a:xfrm>
          <a:prstGeom prst="rect">
            <a:avLst/>
          </a:prstGeom>
        </p:spPr>
      </p:pic>
    </p:spTree>
    <p:extLst>
      <p:ext uri="{BB962C8B-B14F-4D97-AF65-F5344CB8AC3E}">
        <p14:creationId xmlns:p14="http://schemas.microsoft.com/office/powerpoint/2010/main" val="41215252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2"/>
          </p:nvPr>
        </p:nvSpPr>
        <p:spPr>
          <a:xfrm>
            <a:off x="888041" y="1696434"/>
            <a:ext cx="9120512" cy="4726668"/>
          </a:xfrm>
        </p:spPr>
        <p:txBody>
          <a:bodyPr>
            <a:normAutofit/>
          </a:bodyPr>
          <a:lstStyle/>
          <a:p>
            <a:pPr marL="0" lvl="0" indent="0" eaLnBrk="0" fontAlgn="base" hangingPunct="0">
              <a:spcBef>
                <a:spcPct val="0"/>
              </a:spcBef>
              <a:spcAft>
                <a:spcPct val="0"/>
              </a:spcAft>
              <a:buClrTx/>
              <a:buNone/>
            </a:pPr>
            <a:endParaRPr lang="en-US" sz="2800" dirty="0" smtClean="0">
              <a:solidFill>
                <a:srgbClr val="000000"/>
              </a:solidFill>
              <a:cs typeface="+mn-cs"/>
            </a:endParaRPr>
          </a:p>
          <a:p>
            <a:endParaRPr lang="en-US" dirty="0"/>
          </a:p>
        </p:txBody>
      </p:sp>
      <p:sp>
        <p:nvSpPr>
          <p:cNvPr id="6" name="Shape 254"/>
          <p:cNvSpPr>
            <a:spLocks noGrp="1"/>
          </p:cNvSpPr>
          <p:nvPr>
            <p:ph type="body" idx="1"/>
          </p:nvPr>
        </p:nvSpPr>
        <p:spPr>
          <a:xfrm>
            <a:off x="877888" y="246063"/>
            <a:ext cx="9140825" cy="610909"/>
          </a:xfrm>
          <a:prstGeom prst="rect">
            <a:avLst/>
          </a:prstGeom>
          <a:solidFill>
            <a:schemeClr val="bg1"/>
          </a:solidFill>
          <a:ln w="3175" cap="flat">
            <a:noFill/>
            <a:prstDash val="solid"/>
            <a:miter lim="800000"/>
          </a:ln>
          <a:effectLst/>
        </p:spPr>
        <p:txBody>
          <a:bodyPr wrap="square" lIns="0" tIns="0" rIns="0" bIns="0" numCol="1" anchor="ctr">
            <a:noAutofit/>
          </a:bodyPr>
          <a:lstStyle/>
          <a:p>
            <a:pPr lvl="0" algn="ctr" fontAlgn="base">
              <a:lnSpc>
                <a:spcPct val="100000"/>
              </a:lnSpc>
              <a:spcBef>
                <a:spcPct val="0"/>
              </a:spcBef>
              <a:spcAft>
                <a:spcPct val="0"/>
              </a:spcAft>
            </a:pPr>
            <a:endParaRPr lang="en-US" sz="2800" b="1" dirty="0" smtClean="0">
              <a:solidFill>
                <a:srgbClr val="000000"/>
              </a:solidFill>
              <a:latin typeface="Arial" pitchFamily="34" charset="0"/>
              <a:cs typeface="+mn-cs"/>
            </a:endParaRPr>
          </a:p>
          <a:p>
            <a:pPr lvl="0" algn="ctr" fontAlgn="base">
              <a:lnSpc>
                <a:spcPct val="100000"/>
              </a:lnSpc>
              <a:spcBef>
                <a:spcPct val="0"/>
              </a:spcBef>
              <a:spcAft>
                <a:spcPct val="0"/>
              </a:spcAft>
            </a:pPr>
            <a:r>
              <a:rPr lang="en-US" sz="2800" b="1" dirty="0" smtClean="0">
                <a:solidFill>
                  <a:srgbClr val="000000"/>
                </a:solidFill>
                <a:latin typeface="Arial" pitchFamily="34" charset="0"/>
                <a:cs typeface="+mn-cs"/>
              </a:rPr>
              <a:t>SPECIAL </a:t>
            </a:r>
            <a:r>
              <a:rPr lang="en-US" sz="2800" b="1" dirty="0">
                <a:solidFill>
                  <a:srgbClr val="000000"/>
                </a:solidFill>
                <a:latin typeface="Arial" pitchFamily="34" charset="0"/>
                <a:cs typeface="+mn-cs"/>
              </a:rPr>
              <a:t>EDUCATION ASSESSMENT CYCLE</a:t>
            </a:r>
          </a:p>
          <a:p>
            <a:pPr algn="ctr"/>
            <a:endParaRPr lang="en-US" dirty="0"/>
          </a:p>
        </p:txBody>
      </p:sp>
      <p:pic>
        <p:nvPicPr>
          <p:cNvPr id="2" name="Picture 1"/>
          <p:cNvPicPr>
            <a:picLocks noChangeAspect="1"/>
          </p:cNvPicPr>
          <p:nvPr/>
        </p:nvPicPr>
        <p:blipFill>
          <a:blip r:embed="rId3"/>
          <a:stretch>
            <a:fillRect/>
          </a:stretch>
        </p:blipFill>
        <p:spPr>
          <a:xfrm>
            <a:off x="1067941" y="856972"/>
            <a:ext cx="8760711" cy="5566130"/>
          </a:xfrm>
          <a:prstGeom prst="rect">
            <a:avLst/>
          </a:prstGeom>
        </p:spPr>
      </p:pic>
    </p:spTree>
    <p:extLst>
      <p:ext uri="{BB962C8B-B14F-4D97-AF65-F5344CB8AC3E}">
        <p14:creationId xmlns:p14="http://schemas.microsoft.com/office/powerpoint/2010/main" val="1043984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2"/>
          </p:nvPr>
        </p:nvSpPr>
        <p:spPr/>
        <p:txBody>
          <a:bodyPr/>
          <a:lstStyle/>
          <a:p>
            <a:pPr marL="45720" indent="0">
              <a:buNone/>
            </a:pPr>
            <a:r>
              <a:rPr lang="en-US" sz="2800" b="1" dirty="0">
                <a:solidFill>
                  <a:srgbClr val="000000"/>
                </a:solidFill>
                <a:cs typeface="+mn-cs"/>
              </a:rPr>
              <a:t>Why have an </a:t>
            </a:r>
            <a:r>
              <a:rPr lang="en-US" sz="2800" b="1" dirty="0" smtClean="0">
                <a:solidFill>
                  <a:srgbClr val="000000"/>
                </a:solidFill>
                <a:cs typeface="+mn-cs"/>
              </a:rPr>
              <a:t>assessment?</a:t>
            </a:r>
          </a:p>
          <a:p>
            <a:pPr marL="45720" indent="0">
              <a:buNone/>
            </a:pPr>
            <a:r>
              <a:rPr lang="en-US" dirty="0" smtClean="0"/>
              <a:t> </a:t>
            </a:r>
          </a:p>
          <a:p>
            <a:pPr marL="228600" lvl="0" indent="-228600" eaLnBrk="0" fontAlgn="base" hangingPunct="0">
              <a:spcBef>
                <a:spcPct val="20000"/>
              </a:spcBef>
              <a:spcAft>
                <a:spcPct val="20000"/>
              </a:spcAft>
              <a:buClrTx/>
              <a:buFontTx/>
              <a:buChar char="•"/>
            </a:pPr>
            <a:r>
              <a:rPr lang="en-US" sz="2400" dirty="0">
                <a:solidFill>
                  <a:srgbClr val="000000"/>
                </a:solidFill>
                <a:cs typeface="+mn-cs"/>
              </a:rPr>
              <a:t>Determine if your child has a disability and needs special education and related services</a:t>
            </a:r>
          </a:p>
          <a:p>
            <a:pPr marL="228600" lvl="0" indent="-228600" eaLnBrk="0" fontAlgn="base" hangingPunct="0">
              <a:spcBef>
                <a:spcPct val="20000"/>
              </a:spcBef>
              <a:spcAft>
                <a:spcPct val="20000"/>
              </a:spcAft>
              <a:buClrTx/>
              <a:buFontTx/>
              <a:buChar char="•"/>
            </a:pPr>
            <a:r>
              <a:rPr lang="en-US" sz="2400" dirty="0">
                <a:solidFill>
                  <a:srgbClr val="000000"/>
                </a:solidFill>
                <a:cs typeface="+mn-cs"/>
              </a:rPr>
              <a:t>To understand your child’s needs and strengths</a:t>
            </a:r>
          </a:p>
          <a:p>
            <a:pPr marL="228600" lvl="0" indent="-228600" eaLnBrk="0" fontAlgn="base" hangingPunct="0">
              <a:spcBef>
                <a:spcPct val="20000"/>
              </a:spcBef>
              <a:spcAft>
                <a:spcPct val="20000"/>
              </a:spcAft>
              <a:buClrTx/>
              <a:buFontTx/>
              <a:buChar char="•"/>
            </a:pPr>
            <a:r>
              <a:rPr lang="en-US" sz="2400" dirty="0">
                <a:solidFill>
                  <a:srgbClr val="000000"/>
                </a:solidFill>
                <a:cs typeface="+mn-cs"/>
              </a:rPr>
              <a:t>To make educational decisions</a:t>
            </a:r>
          </a:p>
          <a:p>
            <a:pPr marL="45720" indent="0">
              <a:buNone/>
            </a:pPr>
            <a:endParaRPr lang="en-US" dirty="0"/>
          </a:p>
        </p:txBody>
      </p:sp>
      <p:sp>
        <p:nvSpPr>
          <p:cNvPr id="7" name="Rectangle 3"/>
          <p:cNvSpPr>
            <a:spLocks noGrp="1" noChangeArrowheads="1"/>
          </p:cNvSpPr>
          <p:nvPr>
            <p:ph type="body" idx="1"/>
          </p:nvPr>
        </p:nvSpPr>
        <p:spPr bwMode="auto">
          <a:xfrm>
            <a:off x="877888" y="268288"/>
            <a:ext cx="9140825" cy="1341437"/>
          </a:xfrm>
          <a:prstGeom prst="rect">
            <a:avLst/>
          </a:prstGeom>
          <a:solidFill>
            <a:schemeClr val="bg1"/>
          </a:solidFill>
          <a:ln w="3175">
            <a:noFill/>
            <a:miter lim="800000"/>
            <a:headEnd/>
            <a:tailEnd/>
          </a:ln>
          <a:effectLst/>
        </p:spPr>
        <p:txBody>
          <a:bodyPr anchor="ctr">
            <a:normAutofit/>
          </a:bodyPr>
          <a:lstStyle/>
          <a:p>
            <a:pPr algn="ctr" eaLnBrk="1" hangingPunct="1"/>
            <a:r>
              <a:rPr lang="en-US" sz="4400" dirty="0">
                <a:solidFill>
                  <a:schemeClr val="tx2"/>
                </a:solidFill>
                <a:latin typeface="Arial" pitchFamily="34" charset="0"/>
              </a:rPr>
              <a:t>What do I need to know about</a:t>
            </a:r>
            <a:br>
              <a:rPr lang="en-US" sz="4400" dirty="0">
                <a:solidFill>
                  <a:schemeClr val="tx2"/>
                </a:solidFill>
                <a:latin typeface="Arial" pitchFamily="34" charset="0"/>
              </a:rPr>
            </a:br>
            <a:r>
              <a:rPr lang="en-US" sz="4400" dirty="0" smtClean="0">
                <a:solidFill>
                  <a:schemeClr val="tx2"/>
                </a:solidFill>
                <a:latin typeface="Arial" pitchFamily="34" charset="0"/>
              </a:rPr>
              <a:t>ASSESSMENT?</a:t>
            </a:r>
            <a:endParaRPr lang="en-US" sz="4400" dirty="0">
              <a:solidFill>
                <a:schemeClr val="tx2"/>
              </a:solidFill>
              <a:latin typeface="Arial" pitchFamily="34" charset="0"/>
            </a:endParaRPr>
          </a:p>
        </p:txBody>
      </p:sp>
      <p:pic>
        <p:nvPicPr>
          <p:cNvPr id="9" name="Picture 8"/>
          <p:cNvPicPr>
            <a:picLocks noChangeAspect="1"/>
          </p:cNvPicPr>
          <p:nvPr/>
        </p:nvPicPr>
        <p:blipFill>
          <a:blip r:embed="rId3"/>
          <a:stretch>
            <a:fillRect/>
          </a:stretch>
        </p:blipFill>
        <p:spPr>
          <a:xfrm>
            <a:off x="8760688" y="3150942"/>
            <a:ext cx="3279932" cy="2456901"/>
          </a:xfrm>
          <a:prstGeom prst="rect">
            <a:avLst/>
          </a:prstGeom>
        </p:spPr>
      </p:pic>
      <p:pic>
        <p:nvPicPr>
          <p:cNvPr id="11" name="Picture 10"/>
          <p:cNvPicPr>
            <a:picLocks noChangeAspect="1"/>
          </p:cNvPicPr>
          <p:nvPr/>
        </p:nvPicPr>
        <p:blipFill>
          <a:blip r:embed="rId4"/>
          <a:stretch>
            <a:fillRect/>
          </a:stretch>
        </p:blipFill>
        <p:spPr>
          <a:xfrm>
            <a:off x="877888" y="5815143"/>
            <a:ext cx="8407113" cy="749873"/>
          </a:xfrm>
          <a:prstGeom prst="rect">
            <a:avLst/>
          </a:prstGeom>
        </p:spPr>
      </p:pic>
    </p:spTree>
    <p:extLst>
      <p:ext uri="{BB962C8B-B14F-4D97-AF65-F5344CB8AC3E}">
        <p14:creationId xmlns:p14="http://schemas.microsoft.com/office/powerpoint/2010/main" val="9675949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body" idx="1"/>
          </p:nvPr>
        </p:nvSpPr>
        <p:spPr bwMode="auto">
          <a:xfrm>
            <a:off x="877888" y="268288"/>
            <a:ext cx="9140825" cy="1341437"/>
          </a:xfrm>
          <a:prstGeom prst="rect">
            <a:avLst/>
          </a:prstGeom>
          <a:noFill/>
          <a:ln w="3175">
            <a:noFill/>
            <a:miter lim="800000"/>
            <a:headEnd/>
            <a:tailEnd/>
          </a:ln>
          <a:effectLst/>
        </p:spPr>
        <p:txBody>
          <a:bodyPr anchor="ctr">
            <a:normAutofit/>
          </a:bodyPr>
          <a:lstStyle/>
          <a:p>
            <a:pPr algn="ctr" eaLnBrk="1" hangingPunct="1"/>
            <a:r>
              <a:rPr lang="en-US" sz="4400" dirty="0">
                <a:solidFill>
                  <a:schemeClr val="tx2"/>
                </a:solidFill>
                <a:latin typeface="Arial" pitchFamily="34" charset="0"/>
              </a:rPr>
              <a:t>What do I need to know about</a:t>
            </a:r>
            <a:br>
              <a:rPr lang="en-US" sz="4400" dirty="0">
                <a:solidFill>
                  <a:schemeClr val="tx2"/>
                </a:solidFill>
                <a:latin typeface="Arial" pitchFamily="34" charset="0"/>
              </a:rPr>
            </a:br>
            <a:r>
              <a:rPr lang="en-US" sz="4400" dirty="0" smtClean="0">
                <a:solidFill>
                  <a:schemeClr val="tx2"/>
                </a:solidFill>
                <a:latin typeface="Arial" pitchFamily="34" charset="0"/>
              </a:rPr>
              <a:t>ASSESSMENT?</a:t>
            </a:r>
            <a:endParaRPr lang="en-US" sz="4400" dirty="0">
              <a:solidFill>
                <a:schemeClr val="tx2"/>
              </a:solidFill>
              <a:latin typeface="Arial" pitchFamily="34" charset="0"/>
            </a:endParaRPr>
          </a:p>
        </p:txBody>
      </p:sp>
      <p:sp>
        <p:nvSpPr>
          <p:cNvPr id="2" name="Content Placeholder 1"/>
          <p:cNvSpPr>
            <a:spLocks noGrp="1"/>
          </p:cNvSpPr>
          <p:nvPr>
            <p:ph sz="half" idx="12"/>
          </p:nvPr>
        </p:nvSpPr>
        <p:spPr>
          <a:xfrm>
            <a:off x="888041" y="1696434"/>
            <a:ext cx="9120512" cy="4726668"/>
          </a:xfrm>
        </p:spPr>
        <p:txBody>
          <a:bodyPr/>
          <a:lstStyle/>
          <a:p>
            <a:pPr marL="0" lvl="0" indent="0" fontAlgn="base">
              <a:spcBef>
                <a:spcPct val="20000"/>
              </a:spcBef>
              <a:spcAft>
                <a:spcPct val="0"/>
              </a:spcAft>
              <a:buClrTx/>
              <a:buNone/>
            </a:pPr>
            <a:r>
              <a:rPr lang="en-US" sz="2800" dirty="0" smtClean="0">
                <a:solidFill>
                  <a:srgbClr val="000000"/>
                </a:solidFill>
                <a:cs typeface="+mn-cs"/>
              </a:rPr>
              <a:t>Assessments may include:</a:t>
            </a:r>
          </a:p>
          <a:p>
            <a:pPr marL="0" lvl="0" indent="0" fontAlgn="base">
              <a:spcBef>
                <a:spcPct val="20000"/>
              </a:spcBef>
              <a:spcAft>
                <a:spcPct val="0"/>
              </a:spcAft>
              <a:buClrTx/>
              <a:buNone/>
            </a:pPr>
            <a:endParaRPr lang="en-US" sz="2800" dirty="0" smtClean="0">
              <a:solidFill>
                <a:srgbClr val="000000"/>
              </a:solidFill>
              <a:cs typeface="+mn-cs"/>
            </a:endParaRPr>
          </a:p>
          <a:p>
            <a:pPr marL="228600" lvl="0" indent="-182880" fontAlgn="base">
              <a:spcBef>
                <a:spcPct val="20000"/>
              </a:spcBef>
              <a:spcAft>
                <a:spcPct val="0"/>
              </a:spcAft>
              <a:buClrTx/>
              <a:buFontTx/>
              <a:buChar char="•"/>
            </a:pPr>
            <a:r>
              <a:rPr lang="en-US" sz="2800" dirty="0" smtClean="0">
                <a:solidFill>
                  <a:srgbClr val="000000"/>
                </a:solidFill>
                <a:cs typeface="+mn-cs"/>
              </a:rPr>
              <a:t>Tests</a:t>
            </a:r>
            <a:endParaRPr lang="en-US" sz="2800" dirty="0">
              <a:solidFill>
                <a:srgbClr val="000000"/>
              </a:solidFill>
              <a:cs typeface="+mn-cs"/>
            </a:endParaRPr>
          </a:p>
          <a:p>
            <a:pPr marL="228600" lvl="0" indent="-182880" fontAlgn="base">
              <a:spcBef>
                <a:spcPct val="20000"/>
              </a:spcBef>
              <a:spcAft>
                <a:spcPct val="0"/>
              </a:spcAft>
              <a:buClrTx/>
              <a:buFontTx/>
              <a:buChar char="•"/>
            </a:pPr>
            <a:r>
              <a:rPr lang="en-US" sz="2800" dirty="0">
                <a:solidFill>
                  <a:srgbClr val="000000"/>
                </a:solidFill>
                <a:cs typeface="+mn-cs"/>
              </a:rPr>
              <a:t>Medical reports</a:t>
            </a:r>
          </a:p>
          <a:p>
            <a:pPr marL="228600" lvl="0" indent="-182880" fontAlgn="base">
              <a:spcBef>
                <a:spcPct val="20000"/>
              </a:spcBef>
              <a:spcAft>
                <a:spcPct val="0"/>
              </a:spcAft>
              <a:buClrTx/>
              <a:buFontTx/>
              <a:buChar char="•"/>
            </a:pPr>
            <a:r>
              <a:rPr lang="en-US" sz="2800" dirty="0">
                <a:solidFill>
                  <a:srgbClr val="000000"/>
                </a:solidFill>
                <a:cs typeface="+mn-cs"/>
              </a:rPr>
              <a:t>Observation </a:t>
            </a:r>
          </a:p>
          <a:p>
            <a:pPr marL="228600" lvl="0" indent="-182880" fontAlgn="base">
              <a:spcBef>
                <a:spcPct val="20000"/>
              </a:spcBef>
              <a:spcAft>
                <a:spcPct val="0"/>
              </a:spcAft>
              <a:buClrTx/>
              <a:buFontTx/>
              <a:buChar char="•"/>
            </a:pPr>
            <a:r>
              <a:rPr lang="en-US" sz="2800" dirty="0">
                <a:solidFill>
                  <a:srgbClr val="000000"/>
                </a:solidFill>
                <a:cs typeface="+mn-cs"/>
              </a:rPr>
              <a:t>A review of the child’s work</a:t>
            </a:r>
          </a:p>
          <a:p>
            <a:pPr marL="228600" lvl="0" indent="-182880" fontAlgn="base">
              <a:spcBef>
                <a:spcPct val="20000"/>
              </a:spcBef>
              <a:spcAft>
                <a:spcPct val="0"/>
              </a:spcAft>
              <a:buClrTx/>
              <a:buFontTx/>
              <a:buChar char="•"/>
            </a:pPr>
            <a:r>
              <a:rPr lang="en-US" sz="2800" dirty="0">
                <a:solidFill>
                  <a:srgbClr val="000000"/>
                </a:solidFill>
                <a:cs typeface="+mn-cs"/>
              </a:rPr>
              <a:t>Interviews with teachers</a:t>
            </a:r>
          </a:p>
          <a:p>
            <a:pPr marL="228600" lvl="0" indent="-182880" fontAlgn="base">
              <a:spcBef>
                <a:spcPct val="20000"/>
              </a:spcBef>
              <a:spcAft>
                <a:spcPct val="0"/>
              </a:spcAft>
              <a:buClrTx/>
              <a:buFontTx/>
              <a:buChar char="•"/>
            </a:pPr>
            <a:r>
              <a:rPr lang="en-US" sz="2800" dirty="0">
                <a:solidFill>
                  <a:srgbClr val="000000"/>
                </a:solidFill>
                <a:cs typeface="+mn-cs"/>
              </a:rPr>
              <a:t>Interviews with parents</a:t>
            </a:r>
          </a:p>
          <a:p>
            <a:pPr marL="228600" lvl="0" indent="-182880" fontAlgn="base">
              <a:spcBef>
                <a:spcPct val="20000"/>
              </a:spcBef>
              <a:spcAft>
                <a:spcPct val="0"/>
              </a:spcAft>
              <a:buClrTx/>
              <a:buFontTx/>
              <a:buChar char="•"/>
            </a:pPr>
            <a:r>
              <a:rPr lang="en-US" sz="2800" dirty="0">
                <a:solidFill>
                  <a:srgbClr val="000000"/>
                </a:solidFill>
                <a:cs typeface="+mn-cs"/>
              </a:rPr>
              <a:t>Other sources including information from you!</a:t>
            </a:r>
          </a:p>
          <a:p>
            <a:endParaRPr lang="en-US" dirty="0"/>
          </a:p>
        </p:txBody>
      </p:sp>
      <p:pic>
        <p:nvPicPr>
          <p:cNvPr id="3" name="Picture 2"/>
          <p:cNvPicPr>
            <a:picLocks noChangeAspect="1"/>
          </p:cNvPicPr>
          <p:nvPr/>
        </p:nvPicPr>
        <p:blipFill>
          <a:blip r:embed="rId3"/>
          <a:stretch>
            <a:fillRect/>
          </a:stretch>
        </p:blipFill>
        <p:spPr>
          <a:xfrm>
            <a:off x="8271932" y="2861800"/>
            <a:ext cx="3920068" cy="2395936"/>
          </a:xfrm>
          <a:prstGeom prst="rect">
            <a:avLst/>
          </a:prstGeom>
        </p:spPr>
      </p:pic>
    </p:spTree>
    <p:extLst>
      <p:ext uri="{BB962C8B-B14F-4D97-AF65-F5344CB8AC3E}">
        <p14:creationId xmlns:p14="http://schemas.microsoft.com/office/powerpoint/2010/main" val="2235921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body" idx="1"/>
          </p:nvPr>
        </p:nvSpPr>
        <p:spPr bwMode="auto">
          <a:xfrm>
            <a:off x="877888" y="268288"/>
            <a:ext cx="9140825" cy="1341437"/>
          </a:xfrm>
          <a:prstGeom prst="rect">
            <a:avLst/>
          </a:prstGeom>
          <a:noFill/>
          <a:ln w="3175">
            <a:noFill/>
            <a:miter lim="800000"/>
            <a:headEnd/>
            <a:tailEnd/>
          </a:ln>
          <a:effectLst/>
        </p:spPr>
        <p:txBody>
          <a:bodyPr anchor="ctr">
            <a:normAutofit/>
          </a:bodyPr>
          <a:lstStyle/>
          <a:p>
            <a:pPr algn="ctr" eaLnBrk="1" hangingPunct="1"/>
            <a:r>
              <a:rPr lang="en-US" sz="4400" dirty="0" smtClean="0">
                <a:solidFill>
                  <a:schemeClr val="tx2"/>
                </a:solidFill>
                <a:latin typeface="Arial" pitchFamily="34" charset="0"/>
              </a:rPr>
              <a:t>What do I need to know about </a:t>
            </a:r>
          </a:p>
          <a:p>
            <a:pPr algn="ctr" eaLnBrk="1" hangingPunct="1"/>
            <a:r>
              <a:rPr lang="en-US" sz="4400" dirty="0" smtClean="0">
                <a:solidFill>
                  <a:schemeClr val="tx2"/>
                </a:solidFill>
                <a:latin typeface="Arial" pitchFamily="34" charset="0"/>
              </a:rPr>
              <a:t>ASSESSMENT QUESTIONS?</a:t>
            </a:r>
            <a:endParaRPr lang="en-US" sz="4400" dirty="0">
              <a:solidFill>
                <a:schemeClr val="tx2"/>
              </a:solidFill>
              <a:latin typeface="Arial" pitchFamily="34" charset="0"/>
            </a:endParaRPr>
          </a:p>
        </p:txBody>
      </p:sp>
      <p:sp>
        <p:nvSpPr>
          <p:cNvPr id="2" name="Content Placeholder 1"/>
          <p:cNvSpPr>
            <a:spLocks noGrp="1"/>
          </p:cNvSpPr>
          <p:nvPr>
            <p:ph sz="half" idx="12"/>
          </p:nvPr>
        </p:nvSpPr>
        <p:spPr>
          <a:xfrm>
            <a:off x="888041" y="1696434"/>
            <a:ext cx="8434379" cy="4726668"/>
          </a:xfrm>
        </p:spPr>
        <p:txBody>
          <a:bodyPr>
            <a:normAutofit lnSpcReduction="10000"/>
          </a:bodyPr>
          <a:lstStyle/>
          <a:p>
            <a:pPr marL="0" lvl="0" indent="0" fontAlgn="base">
              <a:spcBef>
                <a:spcPct val="20000"/>
              </a:spcBef>
              <a:spcAft>
                <a:spcPct val="0"/>
              </a:spcAft>
              <a:buClrTx/>
              <a:buNone/>
            </a:pPr>
            <a:r>
              <a:rPr lang="en-US" sz="2800" b="1" dirty="0" smtClean="0">
                <a:solidFill>
                  <a:srgbClr val="000000"/>
                </a:solidFill>
                <a:cs typeface="+mn-cs"/>
              </a:rPr>
              <a:t>You may ask questions about assessments, such as:</a:t>
            </a:r>
          </a:p>
          <a:p>
            <a:pPr marL="0" lvl="0" indent="0" fontAlgn="base">
              <a:spcBef>
                <a:spcPct val="20000"/>
              </a:spcBef>
              <a:spcAft>
                <a:spcPct val="0"/>
              </a:spcAft>
              <a:buClrTx/>
              <a:buNone/>
            </a:pPr>
            <a:endParaRPr lang="en-US" sz="2800" dirty="0" smtClean="0">
              <a:solidFill>
                <a:srgbClr val="000000"/>
              </a:solidFill>
              <a:cs typeface="+mn-cs"/>
            </a:endParaRPr>
          </a:p>
          <a:p>
            <a:pPr marL="457200" indent="-457200" fontAlgn="base">
              <a:spcBef>
                <a:spcPct val="20000"/>
              </a:spcBef>
              <a:spcAft>
                <a:spcPct val="0"/>
              </a:spcAft>
              <a:buClrTx/>
            </a:pPr>
            <a:r>
              <a:rPr lang="en-US" sz="2800" dirty="0">
                <a:solidFill>
                  <a:srgbClr val="000000"/>
                </a:solidFill>
                <a:cs typeface="+mn-cs"/>
              </a:rPr>
              <a:t>What assessments will be used?</a:t>
            </a:r>
          </a:p>
          <a:p>
            <a:pPr marL="457200" indent="-457200" fontAlgn="base">
              <a:spcBef>
                <a:spcPct val="20000"/>
              </a:spcBef>
              <a:spcAft>
                <a:spcPct val="0"/>
              </a:spcAft>
              <a:buClrTx/>
            </a:pPr>
            <a:r>
              <a:rPr lang="en-US" sz="2800" dirty="0">
                <a:solidFill>
                  <a:srgbClr val="000000"/>
                </a:solidFill>
                <a:cs typeface="+mn-cs"/>
              </a:rPr>
              <a:t>Are they accurate?</a:t>
            </a:r>
          </a:p>
          <a:p>
            <a:pPr marL="457200" indent="-457200" fontAlgn="base">
              <a:spcBef>
                <a:spcPct val="20000"/>
              </a:spcBef>
              <a:spcAft>
                <a:spcPct val="0"/>
              </a:spcAft>
              <a:buClrTx/>
            </a:pPr>
            <a:r>
              <a:rPr lang="en-US" sz="2800" dirty="0">
                <a:solidFill>
                  <a:srgbClr val="000000"/>
                </a:solidFill>
                <a:cs typeface="+mn-cs"/>
              </a:rPr>
              <a:t>Will they be in my child’s first language?</a:t>
            </a:r>
          </a:p>
          <a:p>
            <a:pPr marL="457200" indent="-457200" fontAlgn="base">
              <a:spcBef>
                <a:spcPct val="20000"/>
              </a:spcBef>
              <a:spcAft>
                <a:spcPct val="0"/>
              </a:spcAft>
              <a:buClrTx/>
            </a:pPr>
            <a:r>
              <a:rPr lang="en-US" sz="2800" dirty="0">
                <a:solidFill>
                  <a:srgbClr val="000000"/>
                </a:solidFill>
                <a:cs typeface="+mn-cs"/>
              </a:rPr>
              <a:t>May I see test results</a:t>
            </a:r>
            <a:r>
              <a:rPr lang="en-US" sz="2800" dirty="0" smtClean="0">
                <a:solidFill>
                  <a:srgbClr val="000000"/>
                </a:solidFill>
                <a:cs typeface="+mn-cs"/>
              </a:rPr>
              <a:t>?</a:t>
            </a:r>
          </a:p>
          <a:p>
            <a:pPr marL="0" indent="0" fontAlgn="base">
              <a:spcBef>
                <a:spcPct val="20000"/>
              </a:spcBef>
              <a:spcAft>
                <a:spcPct val="0"/>
              </a:spcAft>
              <a:buClrTx/>
              <a:buNone/>
            </a:pPr>
            <a:endParaRPr lang="en-US" sz="2800" dirty="0" smtClean="0">
              <a:solidFill>
                <a:srgbClr val="000000"/>
              </a:solidFill>
              <a:cs typeface="+mn-cs"/>
            </a:endParaRPr>
          </a:p>
          <a:p>
            <a:pPr marL="0" indent="0" fontAlgn="base">
              <a:spcBef>
                <a:spcPct val="20000"/>
              </a:spcBef>
              <a:spcAft>
                <a:spcPct val="0"/>
              </a:spcAft>
              <a:buClrTx/>
              <a:buNone/>
            </a:pPr>
            <a:r>
              <a:rPr lang="en-US" sz="2800" dirty="0" smtClean="0">
                <a:solidFill>
                  <a:srgbClr val="000000"/>
                </a:solidFill>
                <a:cs typeface="+mn-cs"/>
              </a:rPr>
              <a:t>*Assessments</a:t>
            </a:r>
            <a:r>
              <a:rPr lang="en-US" sz="2800" dirty="0">
                <a:solidFill>
                  <a:srgbClr val="000000"/>
                </a:solidFill>
                <a:cs typeface="+mn-cs"/>
              </a:rPr>
              <a:t>' may not discriminate against your child </a:t>
            </a:r>
            <a:r>
              <a:rPr lang="en-US" sz="2800" dirty="0" smtClean="0">
                <a:solidFill>
                  <a:srgbClr val="000000"/>
                </a:solidFill>
                <a:cs typeface="+mn-cs"/>
              </a:rPr>
              <a:t> (</a:t>
            </a:r>
            <a:r>
              <a:rPr lang="en-US" sz="2800" dirty="0">
                <a:solidFill>
                  <a:srgbClr val="000000"/>
                </a:solidFill>
                <a:cs typeface="+mn-cs"/>
              </a:rPr>
              <a:t>culture, disability, or other)</a:t>
            </a:r>
          </a:p>
          <a:p>
            <a:pPr marL="0" indent="0" fontAlgn="base">
              <a:spcBef>
                <a:spcPct val="20000"/>
              </a:spcBef>
              <a:spcAft>
                <a:spcPct val="0"/>
              </a:spcAft>
              <a:buClrTx/>
              <a:buNone/>
            </a:pPr>
            <a:endParaRPr lang="en-US" sz="2800" dirty="0">
              <a:solidFill>
                <a:srgbClr val="000000"/>
              </a:solidFill>
              <a:cs typeface="+mn-cs"/>
            </a:endParaRPr>
          </a:p>
          <a:p>
            <a:pPr marL="0" lvl="0" indent="0" fontAlgn="base">
              <a:spcBef>
                <a:spcPct val="20000"/>
              </a:spcBef>
              <a:spcAft>
                <a:spcPct val="0"/>
              </a:spcAft>
              <a:buClrTx/>
              <a:buNone/>
            </a:pPr>
            <a:endParaRPr lang="en-US" sz="2800" dirty="0" smtClean="0">
              <a:solidFill>
                <a:srgbClr val="000000"/>
              </a:solidFill>
              <a:cs typeface="+mn-cs"/>
            </a:endParaRPr>
          </a:p>
          <a:p>
            <a:endParaRPr lang="en-US" dirty="0"/>
          </a:p>
        </p:txBody>
      </p:sp>
      <p:pic>
        <p:nvPicPr>
          <p:cNvPr id="4" name="Picture 3"/>
          <p:cNvPicPr>
            <a:picLocks noChangeAspect="1"/>
          </p:cNvPicPr>
          <p:nvPr/>
        </p:nvPicPr>
        <p:blipFill>
          <a:blip r:embed="rId3"/>
          <a:stretch>
            <a:fillRect/>
          </a:stretch>
        </p:blipFill>
        <p:spPr>
          <a:xfrm>
            <a:off x="9561083" y="2053273"/>
            <a:ext cx="2474675" cy="3657600"/>
          </a:xfrm>
          <a:prstGeom prst="rect">
            <a:avLst/>
          </a:prstGeom>
        </p:spPr>
      </p:pic>
    </p:spTree>
    <p:extLst>
      <p:ext uri="{BB962C8B-B14F-4D97-AF65-F5344CB8AC3E}">
        <p14:creationId xmlns:p14="http://schemas.microsoft.com/office/powerpoint/2010/main" val="33547777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HP1">
      <a:dk1>
        <a:sysClr val="windowText" lastClr="000000"/>
      </a:dk1>
      <a:lt1>
        <a:sysClr val="window" lastClr="FFFFFF"/>
      </a:lt1>
      <a:dk2>
        <a:srgbClr val="44546A"/>
      </a:dk2>
      <a:lt2>
        <a:srgbClr val="E7E6E6"/>
      </a:lt2>
      <a:accent1>
        <a:srgbClr val="650066"/>
      </a:accent1>
      <a:accent2>
        <a:srgbClr val="6C6896"/>
      </a:accent2>
      <a:accent3>
        <a:srgbClr val="C681B6"/>
      </a:accent3>
      <a:accent4>
        <a:srgbClr val="EBAD14"/>
      </a:accent4>
      <a:accent5>
        <a:srgbClr val="A5A5A5"/>
      </a:accent5>
      <a:accent6>
        <a:srgbClr val="70AD47"/>
      </a:accent6>
      <a:hlink>
        <a:srgbClr val="007CC3"/>
      </a:hlink>
      <a:folHlink>
        <a:srgbClr val="FF7A0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2638</Words>
  <Application>Microsoft Office PowerPoint</Application>
  <PresentationFormat>Widescreen</PresentationFormat>
  <Paragraphs>394</Paragraphs>
  <Slides>45</Slides>
  <Notes>45</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8" baseType="lpstr">
      <vt:lpstr>Arial</vt:lpstr>
      <vt:lpstr>Arial Narrow</vt:lpstr>
      <vt:lpstr>Calibri</vt:lpstr>
      <vt:lpstr>Courier New</vt:lpstr>
      <vt:lpstr>DIN Next LT Pro</vt:lpstr>
      <vt:lpstr>Garamond</vt:lpstr>
      <vt:lpstr>LucidaGrande</vt:lpstr>
      <vt:lpstr>Times</vt:lpstr>
      <vt:lpstr>Times New Roman</vt:lpstr>
      <vt:lpstr>Verdana</vt:lpstr>
      <vt:lpstr>Wingdings</vt:lpstr>
      <vt:lpstr>Office Theme</vt:lpstr>
      <vt:lpstr>Clip</vt:lpstr>
      <vt:lpstr> Assessments  &amp; SMART Goals</vt:lpstr>
      <vt:lpstr>  PARENTS HELPING PARENTS HOW CAN WE HELP? </vt:lpstr>
      <vt:lpstr> Training Objectives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are SMART IEP goals?</vt:lpstr>
      <vt:lpstr>What happens at the Annual or Triennial IEP meeting?</vt:lpstr>
      <vt:lpstr>Present Level of Performance</vt:lpstr>
      <vt:lpstr>Goal Areas to Consider</vt:lpstr>
      <vt:lpstr>Goal Areas</vt:lpstr>
      <vt:lpstr>Present Levels of Performance (PLOP)</vt:lpstr>
      <vt:lpstr>Essential Goal Contents</vt:lpstr>
      <vt:lpstr>Example of a goal using  Weight Loss</vt:lpstr>
      <vt:lpstr>PowerPoint Presentation</vt:lpstr>
      <vt:lpstr>PowerPoint Presentation</vt:lpstr>
      <vt:lpstr>Sample Goal</vt:lpstr>
      <vt:lpstr>Poorly Written vs. Well Written</vt:lpstr>
      <vt:lpstr>A Goal is Not Needed When?</vt:lpstr>
      <vt:lpstr>Example: Joshua will increase his ability to follow directions M.of M.: Baseline: Can be avoidant</vt:lpstr>
      <vt:lpstr>Formulating a goal Lets see how a goal evolves to become increasingly specific</vt:lpstr>
      <vt:lpstr>State Standards</vt:lpstr>
      <vt:lpstr>Standards &amp; Common Core  State Standards</vt:lpstr>
      <vt:lpstr>Functional Goals</vt:lpstr>
      <vt:lpstr>Goal with Benchmarks Child Grade 5</vt:lpstr>
      <vt:lpstr>Social Skills: Short term objectives included in the Goal</vt:lpstr>
      <vt:lpstr>Behavior Goals</vt:lpstr>
      <vt:lpstr>Communication Goal  Short Term Objectives</vt:lpstr>
      <vt:lpstr>Transition Goals</vt:lpstr>
      <vt:lpstr>PowerPoint Presentation</vt:lpstr>
      <vt:lpstr>PowerPoint Presentation</vt:lpstr>
      <vt:lpstr>Can Grades be Used to Measure Progress?</vt:lpstr>
      <vt:lpstr>PowerPoint Presentation</vt:lpstr>
      <vt:lpstr>Goal related questions to consider:  continued…</vt:lpstr>
      <vt:lpstr>Goal related questions to consider: continued…</vt:lpstr>
      <vt:lpstr>Collaborative Strategies</vt:lpstr>
      <vt:lpstr>Lower Levels of Resolution</vt:lpstr>
      <vt:lpstr>Thank you for learning with us!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2018-10-22T19:24:40Z</dcterms:created>
  <dcterms:modified xsi:type="dcterms:W3CDTF">2018-10-22T21:43:54Z</dcterms:modified>
</cp:coreProperties>
</file>