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858000" cy="9144000"/>
  <p:embeddedFontLst>
    <p:embeddedFont>
      <p:font typeface="Lato"/>
      <p:regular r:id="rId43"/>
      <p:bold r:id="rId44"/>
      <p:italic r:id="rId45"/>
      <p:boldItalic r:id="rId46"/>
    </p:embeddedFont>
    <p:embeddedFont>
      <p:font typeface="Arial Narrow"/>
      <p:regular r:id="rId47"/>
      <p:bold r:id="rId48"/>
      <p:italic r:id="rId49"/>
      <p:boldItalic r:id="rId50"/>
    </p:embeddedFont>
    <p:embeddedFont>
      <p:font typeface="Lato Black"/>
      <p:bold r:id="rId51"/>
      <p:boldItalic r:id="rId52"/>
    </p:embeddedFont>
    <p:embeddedFont>
      <p:font typeface="Zilla Slab Light"/>
      <p:bold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Lato-bold.fntdata"/><Relationship Id="rId43" Type="http://schemas.openxmlformats.org/officeDocument/2006/relationships/font" Target="fonts/Lato-regular.fntdata"/><Relationship Id="rId46" Type="http://schemas.openxmlformats.org/officeDocument/2006/relationships/font" Target="fonts/Lato-boldItalic.fntdata"/><Relationship Id="rId45" Type="http://schemas.openxmlformats.org/officeDocument/2006/relationships/font" Target="fonts/La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ArialNarrow-bold.fntdata"/><Relationship Id="rId47" Type="http://schemas.openxmlformats.org/officeDocument/2006/relationships/font" Target="fonts/ArialNarrow-regular.fntdata"/><Relationship Id="rId49" Type="http://schemas.openxmlformats.org/officeDocument/2006/relationships/font" Target="fonts/ArialNarrow-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LatoBlack-bold.fntdata"/><Relationship Id="rId50" Type="http://schemas.openxmlformats.org/officeDocument/2006/relationships/font" Target="fonts/ArialNarrow-boldItalic.fntdata"/><Relationship Id="rId53" Type="http://schemas.openxmlformats.org/officeDocument/2006/relationships/font" Target="fonts/ZillaSlabLight-bold.fntdata"/><Relationship Id="rId52" Type="http://schemas.openxmlformats.org/officeDocument/2006/relationships/font" Target="fonts/LatoBlack-boldItalic.fntdata"/><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font" Target="fonts/ZillaSlabLight-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eac02c4b62_0_2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1eac02c4b62_0_2311:notes"/>
          <p:cNvSpPr/>
          <p:nvPr>
            <p:ph idx="2" type="sldImg"/>
          </p:nvPr>
        </p:nvSpPr>
        <p:spPr>
          <a:xfrm>
            <a:off x="398900" y="685878"/>
            <a:ext cx="60603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eac02c4b62_0_192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30" name="Google Shape;230;g1eac02c4b62_0_19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eac02c4b62_0_9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1eac02c4b62_0_9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
              <a:t>What was important?</a:t>
            </a:r>
            <a:endParaRPr/>
          </a:p>
          <a:p>
            <a:pPr indent="0" lvl="0" marL="0" rtl="0" algn="l">
              <a:spcBef>
                <a:spcPts val="0"/>
              </a:spcBef>
              <a:spcAft>
                <a:spcPts val="0"/>
              </a:spcAft>
              <a:buClr>
                <a:schemeClr val="dk1"/>
              </a:buClr>
              <a:buSzPts val="1200"/>
              <a:buFont typeface="Calibri"/>
              <a:buNone/>
            </a:pPr>
            <a:r>
              <a:t/>
            </a:r>
            <a:endParaRPr/>
          </a:p>
        </p:txBody>
      </p:sp>
      <p:sp>
        <p:nvSpPr>
          <p:cNvPr id="241" name="Google Shape;241;g1eac02c4b62_0_9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eac02c4b62_0_9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g1eac02c4b62_0_9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g1eac02c4b62_0_9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latin typeface="Calibri"/>
                <a:ea typeface="Calibri"/>
                <a:cs typeface="Calibri"/>
                <a:sym typeface="Calibri"/>
              </a:rPr>
              <a:t>‹#›</a:t>
            </a:fld>
            <a:endParaRPr sz="120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eac02c4b62_0_19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1eac02c4b62_0_19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eac02c4b62_0_19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eac02c4b62_0_19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eac02c4b62_0_19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eac02c4b62_0_19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eac02c4b62_0_19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eac02c4b62_0_19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eac02c4b62_0_10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1eac02c4b62_0_10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400"/>
              <a:buFont typeface="Calibri"/>
              <a:buNone/>
            </a:pPr>
            <a:r>
              <a:rPr lang="en" sz="1400"/>
              <a:t>Purpose:</a:t>
            </a:r>
            <a:endParaRPr/>
          </a:p>
          <a:p>
            <a:pPr indent="0" lvl="0" marL="0" rtl="0" algn="l">
              <a:lnSpc>
                <a:spcPct val="90000"/>
              </a:lnSpc>
              <a:spcBef>
                <a:spcPts val="0"/>
              </a:spcBef>
              <a:spcAft>
                <a:spcPts val="0"/>
              </a:spcAft>
              <a:buNone/>
            </a:pPr>
            <a:r>
              <a:rPr lang="en"/>
              <a:t>To allow a child to make choices, express wants and feelings</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Clr>
                <a:schemeClr val="dk1"/>
              </a:buClr>
              <a:buSzPts val="1400"/>
              <a:buFont typeface="Calibri"/>
              <a:buNone/>
            </a:pPr>
            <a:r>
              <a:rPr lang="en" sz="1400"/>
              <a:t>Benefits:</a:t>
            </a:r>
            <a:endParaRPr/>
          </a:p>
          <a:p>
            <a:pPr indent="0" lvl="0" marL="0" rtl="0" algn="l">
              <a:lnSpc>
                <a:spcPct val="90000"/>
              </a:lnSpc>
              <a:spcBef>
                <a:spcPts val="0"/>
              </a:spcBef>
              <a:spcAft>
                <a:spcPts val="0"/>
              </a:spcAft>
              <a:buNone/>
            </a:pPr>
            <a:r>
              <a:rPr lang="en"/>
              <a:t>Gives child control over their environment</a:t>
            </a:r>
            <a:endParaRPr/>
          </a:p>
          <a:p>
            <a:pPr indent="0" lvl="0" marL="0" rtl="0" algn="l">
              <a:lnSpc>
                <a:spcPct val="90000"/>
              </a:lnSpc>
              <a:spcBef>
                <a:spcPts val="0"/>
              </a:spcBef>
              <a:spcAft>
                <a:spcPts val="0"/>
              </a:spcAft>
              <a:buNone/>
            </a:pPr>
            <a:r>
              <a:rPr lang="en"/>
              <a:t>Can help you learn the child’s preferences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92" name="Google Shape;292;g1eac02c4b62_0_10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eac02c4b62_0_20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eac02c4b62_0_20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eac02c4b62_0_10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g1eac02c4b62_0_10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g1eac02c4b62_0_10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sz="1200">
                <a:latin typeface="Calibri"/>
                <a:ea typeface="Calibri"/>
                <a:cs typeface="Calibri"/>
                <a:sym typeface="Calibri"/>
              </a:rPr>
              <a:t>‹#›</a:t>
            </a:fld>
            <a:endParaRPr sz="12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eac02c4b62_0_2317:notes"/>
          <p:cNvSpPr/>
          <p:nvPr>
            <p:ph idx="2" type="sldImg"/>
          </p:nvPr>
        </p:nvSpPr>
        <p:spPr>
          <a:xfrm>
            <a:off x="324551" y="685762"/>
            <a:ext cx="6209100" cy="3430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g1eac02c4b62_0_2317:notes"/>
          <p:cNvSpPr txBox="1"/>
          <p:nvPr>
            <p:ph idx="1" type="body"/>
          </p:nvPr>
        </p:nvSpPr>
        <p:spPr>
          <a:xfrm>
            <a:off x="685801" y="4343407"/>
            <a:ext cx="5486400" cy="4115100"/>
          </a:xfrm>
          <a:prstGeom prst="rect">
            <a:avLst/>
          </a:prstGeom>
          <a:noFill/>
          <a:ln>
            <a:noFill/>
          </a:ln>
        </p:spPr>
        <p:txBody>
          <a:bodyPr anchorCtr="0" anchor="t" bIns="45150" lIns="90350" spcFirstLastPara="1" rIns="90350" wrap="square" tIns="45150">
            <a:noAutofit/>
          </a:bodyPr>
          <a:lstStyle/>
          <a:p>
            <a:pPr indent="0" lvl="0" marL="0" rtl="0" algn="l">
              <a:spcBef>
                <a:spcPts val="0"/>
              </a:spcBef>
              <a:spcAft>
                <a:spcPts val="0"/>
              </a:spcAft>
              <a:buNone/>
            </a:pPr>
            <a:r>
              <a:t/>
            </a:r>
            <a:endParaRPr/>
          </a:p>
        </p:txBody>
      </p:sp>
      <p:sp>
        <p:nvSpPr>
          <p:cNvPr id="144" name="Google Shape;144;g1eac02c4b62_0_2317:notes"/>
          <p:cNvSpPr txBox="1"/>
          <p:nvPr>
            <p:ph idx="12" type="sldNum"/>
          </p:nvPr>
        </p:nvSpPr>
        <p:spPr>
          <a:xfrm>
            <a:off x="3884614" y="8685226"/>
            <a:ext cx="2971800" cy="457200"/>
          </a:xfrm>
          <a:prstGeom prst="rect">
            <a:avLst/>
          </a:prstGeom>
          <a:noFill/>
          <a:ln>
            <a:noFill/>
          </a:ln>
        </p:spPr>
        <p:txBody>
          <a:bodyPr anchorCtr="0" anchor="b" bIns="45150" lIns="90350" spcFirstLastPara="1" rIns="90350" wrap="square" tIns="451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eac02c4b62_0_10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1eac02c4b62_0_10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eac02c4b62_0_19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eac02c4b62_0_1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eac02c4b62_0_10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1eac02c4b62_0_10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a:solidFill>
                  <a:schemeClr val="dk1"/>
                </a:solidFill>
                <a:latin typeface="Calibri"/>
                <a:ea typeface="Calibri"/>
                <a:cs typeface="Calibri"/>
                <a:sym typeface="Calibri"/>
              </a:rPr>
              <a:t>When a student fails to grasp social norms, routines, and expectations, like walking down the hall, using restroom facilities, following lunch procedure, using manners, using greetings, asking for help properly, etc</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en" sz="1200">
                <a:solidFill>
                  <a:schemeClr val="dk1"/>
                </a:solidFill>
                <a:latin typeface="Calibri"/>
                <a:ea typeface="Calibri"/>
                <a:cs typeface="Calibri"/>
                <a:sym typeface="Calibri"/>
              </a:rPr>
              <a:t>When a student is on the autism spectrum or has ADD/ADHD</a:t>
            </a:r>
            <a:endParaRPr/>
          </a:p>
          <a:p>
            <a:pPr indent="0" lvl="0" marL="0" rtl="0" algn="l">
              <a:spcBef>
                <a:spcPts val="0"/>
              </a:spcBef>
              <a:spcAft>
                <a:spcPts val="0"/>
              </a:spcAft>
              <a:buNone/>
            </a:pPr>
            <a:r>
              <a:rPr b="0" i="0" lang="en" sz="1200">
                <a:solidFill>
                  <a:schemeClr val="dk1"/>
                </a:solidFill>
                <a:latin typeface="Calibri"/>
                <a:ea typeface="Calibri"/>
                <a:cs typeface="Calibri"/>
                <a:sym typeface="Calibri"/>
              </a:rPr>
              <a:t>When a student is disorganized, unprepared, disheveled</a:t>
            </a:r>
            <a:endParaRPr/>
          </a:p>
          <a:p>
            <a:pPr indent="0" lvl="0" marL="0" rtl="0" algn="l">
              <a:spcBef>
                <a:spcPts val="0"/>
              </a:spcBef>
              <a:spcAft>
                <a:spcPts val="0"/>
              </a:spcAft>
              <a:buNone/>
            </a:pPr>
            <a:r>
              <a:rPr b="0" i="0" lang="en" sz="1200">
                <a:solidFill>
                  <a:schemeClr val="dk1"/>
                </a:solidFill>
                <a:latin typeface="Calibri"/>
                <a:ea typeface="Calibri"/>
                <a:cs typeface="Calibri"/>
                <a:sym typeface="Calibri"/>
              </a:rPr>
              <a:t>When a student needs reinforcement of class rules, routines, procedures, etc</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en" sz="1200">
                <a:solidFill>
                  <a:schemeClr val="dk1"/>
                </a:solidFill>
                <a:latin typeface="Calibri"/>
                <a:ea typeface="Calibri"/>
                <a:cs typeface="Calibri"/>
                <a:sym typeface="Calibri"/>
              </a:rPr>
              <a:t>When a student lacks social skills</a:t>
            </a:r>
            <a:endParaRPr/>
          </a:p>
          <a:p>
            <a:pPr indent="0" lvl="0" marL="0" rtl="0" algn="l">
              <a:spcBef>
                <a:spcPts val="0"/>
              </a:spcBef>
              <a:spcAft>
                <a:spcPts val="0"/>
              </a:spcAft>
              <a:buNone/>
            </a:pPr>
            <a:r>
              <a:rPr b="0" i="0" lang="en" sz="1200">
                <a:solidFill>
                  <a:schemeClr val="dk1"/>
                </a:solidFill>
                <a:latin typeface="Calibri"/>
                <a:ea typeface="Calibri"/>
                <a:cs typeface="Calibri"/>
                <a:sym typeface="Calibri"/>
              </a:rPr>
              <a:t>When a student does not respond to cues, redirection, refocusing, etc</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en" sz="1200">
                <a:solidFill>
                  <a:schemeClr val="dk1"/>
                </a:solidFill>
                <a:latin typeface="Calibri"/>
                <a:ea typeface="Calibri"/>
                <a:cs typeface="Calibri"/>
                <a:sym typeface="Calibri"/>
              </a:rPr>
              <a:t>When a student fails to complete work, homework, expectations, etc</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341" name="Google Shape;341;g1eac02c4b62_0_10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eac02c4b62_0_20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1eac02c4b62_0_2023:notes"/>
          <p:cNvSpPr/>
          <p:nvPr>
            <p:ph idx="2" type="sldImg"/>
          </p:nvPr>
        </p:nvSpPr>
        <p:spPr>
          <a:xfrm>
            <a:off x="398900" y="685878"/>
            <a:ext cx="60603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eac02c4b62_0_2031:notes"/>
          <p:cNvSpPr/>
          <p:nvPr>
            <p:ph idx="2" type="sldImg"/>
          </p:nvPr>
        </p:nvSpPr>
        <p:spPr>
          <a:xfrm>
            <a:off x="398900" y="685878"/>
            <a:ext cx="6060300" cy="34296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1eac02c4b62_0_20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1eac02c4b62_0_2031:notes"/>
          <p:cNvSpPr txBox="1"/>
          <p:nvPr>
            <p:ph idx="12" type="sldNum"/>
          </p:nvPr>
        </p:nvSpPr>
        <p:spPr>
          <a:xfrm>
            <a:off x="3884613" y="8685213"/>
            <a:ext cx="2971800" cy="457200"/>
          </a:xfrm>
          <a:prstGeom prst="rect">
            <a:avLst/>
          </a:prstGeom>
          <a:noFill/>
          <a:ln>
            <a:noFill/>
          </a:ln>
        </p:spPr>
        <p:txBody>
          <a:bodyPr anchorCtr="0" anchor="ctr" bIns="89425" lIns="89425" spcFirstLastPara="1" rIns="89425" wrap="square" tIns="89425">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eac02c4b62_0_23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1eac02c4b62_0_23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eac02c4b62_0_2056:notes"/>
          <p:cNvSpPr/>
          <p:nvPr>
            <p:ph idx="2" type="sldImg"/>
          </p:nvPr>
        </p:nvSpPr>
        <p:spPr>
          <a:xfrm>
            <a:off x="398900" y="685878"/>
            <a:ext cx="6060300" cy="3429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g1eac02c4b62_0_2056:notes"/>
          <p:cNvSpPr txBox="1"/>
          <p:nvPr>
            <p:ph idx="1" type="body"/>
          </p:nvPr>
        </p:nvSpPr>
        <p:spPr>
          <a:xfrm>
            <a:off x="685800" y="4343400"/>
            <a:ext cx="5486400" cy="411480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rPr lang="en"/>
              <a:t>General format.  You can follow or be a little loose.  Researchers have found that following Gray’s specific directives doesn’t really make the story more effective.</a:t>
            </a:r>
            <a:endParaRPr/>
          </a:p>
        </p:txBody>
      </p:sp>
      <p:sp>
        <p:nvSpPr>
          <p:cNvPr id="378" name="Google Shape;378;g1eac02c4b62_0_2056:notes"/>
          <p:cNvSpPr txBox="1"/>
          <p:nvPr>
            <p:ph idx="12" type="sldNum"/>
          </p:nvPr>
        </p:nvSpPr>
        <p:spPr>
          <a:xfrm>
            <a:off x="3884613" y="8685213"/>
            <a:ext cx="2971800" cy="457200"/>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eac02c4b62_0_2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1eac02c4b62_0_2097:notes"/>
          <p:cNvSpPr/>
          <p:nvPr>
            <p:ph idx="2" type="sldImg"/>
          </p:nvPr>
        </p:nvSpPr>
        <p:spPr>
          <a:xfrm>
            <a:off x="398900" y="685878"/>
            <a:ext cx="60603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eac02c4b62_0_2106:notes"/>
          <p:cNvSpPr/>
          <p:nvPr>
            <p:ph idx="2" type="sldImg"/>
          </p:nvPr>
        </p:nvSpPr>
        <p:spPr>
          <a:xfrm>
            <a:off x="398900" y="685878"/>
            <a:ext cx="6060300" cy="3429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1eac02c4b62_0_2106:notes"/>
          <p:cNvSpPr txBox="1"/>
          <p:nvPr>
            <p:ph idx="1" type="body"/>
          </p:nvPr>
        </p:nvSpPr>
        <p:spPr>
          <a:xfrm>
            <a:off x="685800" y="4343400"/>
            <a:ext cx="5486400" cy="411480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rPr lang="en"/>
              <a:t>Discuss why it is helpful to figure out the reasons for behavior before you write a social story</a:t>
            </a:r>
            <a:endParaRPr/>
          </a:p>
        </p:txBody>
      </p:sp>
      <p:sp>
        <p:nvSpPr>
          <p:cNvPr id="397" name="Google Shape;397;g1eac02c4b62_0_2106:notes"/>
          <p:cNvSpPr txBox="1"/>
          <p:nvPr>
            <p:ph idx="12" type="sldNum"/>
          </p:nvPr>
        </p:nvSpPr>
        <p:spPr>
          <a:xfrm>
            <a:off x="3884613" y="8685213"/>
            <a:ext cx="2971800" cy="457200"/>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eac02c4b62_0_2115:notes"/>
          <p:cNvSpPr/>
          <p:nvPr>
            <p:ph idx="2" type="sldImg"/>
          </p:nvPr>
        </p:nvSpPr>
        <p:spPr>
          <a:xfrm>
            <a:off x="398900" y="685878"/>
            <a:ext cx="6060300" cy="34296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1eac02c4b62_0_2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1eac02c4b62_0_2115:notes"/>
          <p:cNvSpPr txBox="1"/>
          <p:nvPr>
            <p:ph idx="12" type="sldNum"/>
          </p:nvPr>
        </p:nvSpPr>
        <p:spPr>
          <a:xfrm>
            <a:off x="3884613" y="8685213"/>
            <a:ext cx="2971800" cy="457200"/>
          </a:xfrm>
          <a:prstGeom prst="rect">
            <a:avLst/>
          </a:prstGeom>
          <a:noFill/>
          <a:ln>
            <a:noFill/>
          </a:ln>
        </p:spPr>
        <p:txBody>
          <a:bodyPr anchorCtr="0" anchor="ctr" bIns="89425" lIns="89425" spcFirstLastPara="1" rIns="89425" wrap="square" tIns="89425">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eac02c4b62_0_17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g1eac02c4b62_0_17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 name="Google Shape;153;g1eac02c4b62_0_17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eac02c4b62_0_2123:notes"/>
          <p:cNvSpPr/>
          <p:nvPr>
            <p:ph idx="2" type="sldImg"/>
          </p:nvPr>
        </p:nvSpPr>
        <p:spPr>
          <a:xfrm>
            <a:off x="398900" y="685878"/>
            <a:ext cx="6060300" cy="34296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eac02c4b62_0_2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1eac02c4b62_0_2123:notes"/>
          <p:cNvSpPr txBox="1"/>
          <p:nvPr>
            <p:ph idx="12" type="sldNum"/>
          </p:nvPr>
        </p:nvSpPr>
        <p:spPr>
          <a:xfrm>
            <a:off x="3884613" y="8685213"/>
            <a:ext cx="2971800" cy="457200"/>
          </a:xfrm>
          <a:prstGeom prst="rect">
            <a:avLst/>
          </a:prstGeom>
          <a:noFill/>
          <a:ln>
            <a:noFill/>
          </a:ln>
        </p:spPr>
        <p:txBody>
          <a:bodyPr anchorCtr="0" anchor="ctr" bIns="89425" lIns="89425" spcFirstLastPara="1" rIns="89425" wrap="square" tIns="89425">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eac02c4b62_0_2139:notes"/>
          <p:cNvSpPr/>
          <p:nvPr>
            <p:ph idx="2" type="sldImg"/>
          </p:nvPr>
        </p:nvSpPr>
        <p:spPr>
          <a:xfrm>
            <a:off x="398900" y="685878"/>
            <a:ext cx="6060300" cy="3429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g1eac02c4b62_0_2139:notes"/>
          <p:cNvSpPr txBox="1"/>
          <p:nvPr>
            <p:ph idx="1" type="body"/>
          </p:nvPr>
        </p:nvSpPr>
        <p:spPr>
          <a:xfrm>
            <a:off x="685800" y="4343400"/>
            <a:ext cx="5486400" cy="411480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rPr lang="en"/>
              <a:t>What are the advantages and challenges of these</a:t>
            </a:r>
            <a:endParaRPr/>
          </a:p>
        </p:txBody>
      </p:sp>
      <p:sp>
        <p:nvSpPr>
          <p:cNvPr id="423" name="Google Shape;423;g1eac02c4b62_0_2139:notes"/>
          <p:cNvSpPr txBox="1"/>
          <p:nvPr>
            <p:ph idx="12" type="sldNum"/>
          </p:nvPr>
        </p:nvSpPr>
        <p:spPr>
          <a:xfrm>
            <a:off x="3884613" y="8685213"/>
            <a:ext cx="2971800" cy="457200"/>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eac02c4b62_0_2158:notes"/>
          <p:cNvSpPr/>
          <p:nvPr>
            <p:ph idx="2" type="sldImg"/>
          </p:nvPr>
        </p:nvSpPr>
        <p:spPr>
          <a:xfrm>
            <a:off x="398900" y="685878"/>
            <a:ext cx="6060300" cy="3429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g1eac02c4b62_0_2158:notes"/>
          <p:cNvSpPr txBox="1"/>
          <p:nvPr>
            <p:ph idx="1" type="body"/>
          </p:nvPr>
        </p:nvSpPr>
        <p:spPr>
          <a:xfrm>
            <a:off x="685800" y="4343400"/>
            <a:ext cx="5486400" cy="411480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rPr lang="en"/>
              <a:t>Show on the computer</a:t>
            </a:r>
            <a:endParaRPr/>
          </a:p>
        </p:txBody>
      </p:sp>
      <p:sp>
        <p:nvSpPr>
          <p:cNvPr id="435" name="Google Shape;435;g1eac02c4b62_0_2158:notes"/>
          <p:cNvSpPr txBox="1"/>
          <p:nvPr>
            <p:ph idx="12" type="sldNum"/>
          </p:nvPr>
        </p:nvSpPr>
        <p:spPr>
          <a:xfrm>
            <a:off x="3884613" y="8685213"/>
            <a:ext cx="2971800" cy="457200"/>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1eac02c4b62_0_2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1eac02c4b62_0_2169:notes"/>
          <p:cNvSpPr/>
          <p:nvPr>
            <p:ph idx="2" type="sldImg"/>
          </p:nvPr>
        </p:nvSpPr>
        <p:spPr>
          <a:xfrm>
            <a:off x="398900" y="685878"/>
            <a:ext cx="60603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eac02c4b62_0_2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1eac02c4b62_0_2178:notes"/>
          <p:cNvSpPr/>
          <p:nvPr>
            <p:ph idx="2" type="sldImg"/>
          </p:nvPr>
        </p:nvSpPr>
        <p:spPr>
          <a:xfrm>
            <a:off x="398900" y="685878"/>
            <a:ext cx="6060300" cy="34296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eac02c4b62_0_2186:notes"/>
          <p:cNvSpPr/>
          <p:nvPr>
            <p:ph idx="2" type="sldImg"/>
          </p:nvPr>
        </p:nvSpPr>
        <p:spPr>
          <a:xfrm>
            <a:off x="398900" y="685878"/>
            <a:ext cx="6060300" cy="34296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1eac02c4b62_0_2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1eac02c4b62_0_2186:notes"/>
          <p:cNvSpPr txBox="1"/>
          <p:nvPr>
            <p:ph idx="12" type="sldNum"/>
          </p:nvPr>
        </p:nvSpPr>
        <p:spPr>
          <a:xfrm>
            <a:off x="3884613" y="8685213"/>
            <a:ext cx="2971800" cy="457200"/>
          </a:xfrm>
          <a:prstGeom prst="rect">
            <a:avLst/>
          </a:prstGeom>
          <a:noFill/>
          <a:ln>
            <a:noFill/>
          </a:ln>
        </p:spPr>
        <p:txBody>
          <a:bodyPr anchorCtr="0" anchor="ctr" bIns="89425" lIns="89425" spcFirstLastPara="1" rIns="89425" wrap="square" tIns="89425">
            <a:noAutofit/>
          </a:bodyPr>
          <a:lstStyle/>
          <a:p>
            <a:pPr indent="0" lvl="0" marL="0" rtl="0" algn="l">
              <a:spcBef>
                <a:spcPts val="0"/>
              </a:spcBef>
              <a:spcAft>
                <a:spcPts val="0"/>
              </a:spcAft>
              <a:buClr>
                <a:srgbClr val="000000"/>
              </a:buClr>
              <a:buFont typeface="Arial"/>
              <a:buNone/>
            </a:pPr>
            <a:fld id="{00000000-1234-1234-1234-123412341234}" type="slidenum">
              <a:rPr lang="en" sz="1400"/>
              <a:t>‹#›</a:t>
            </a:fld>
            <a:endParaRPr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1eac02c4b62_0_2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1eac02c4b62_0_2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eac02c4b62_0_12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1eac02c4b62_0_12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eac02c4b62_0_1755:notes"/>
          <p:cNvSpPr txBox="1"/>
          <p:nvPr>
            <p:ph idx="1" type="body"/>
          </p:nvPr>
        </p:nvSpPr>
        <p:spPr>
          <a:xfrm>
            <a:off x="685801" y="4343407"/>
            <a:ext cx="54864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1eac02c4b62_0_1755:notes"/>
          <p:cNvSpPr/>
          <p:nvPr>
            <p:ph idx="2" type="sldImg"/>
          </p:nvPr>
        </p:nvSpPr>
        <p:spPr>
          <a:xfrm>
            <a:off x="324551" y="685762"/>
            <a:ext cx="6209100" cy="3430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eac02c4b62_0_1761:notes"/>
          <p:cNvSpPr txBox="1"/>
          <p:nvPr>
            <p:ph idx="1" type="body"/>
          </p:nvPr>
        </p:nvSpPr>
        <p:spPr>
          <a:xfrm>
            <a:off x="685801" y="4343407"/>
            <a:ext cx="54864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1eac02c4b62_0_1761:notes"/>
          <p:cNvSpPr/>
          <p:nvPr>
            <p:ph idx="2" type="sldImg"/>
          </p:nvPr>
        </p:nvSpPr>
        <p:spPr>
          <a:xfrm>
            <a:off x="324551" y="685762"/>
            <a:ext cx="6209100" cy="3430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eac02c4b62_0_1768:notes"/>
          <p:cNvSpPr txBox="1"/>
          <p:nvPr>
            <p:ph idx="1" type="body"/>
          </p:nvPr>
        </p:nvSpPr>
        <p:spPr>
          <a:xfrm>
            <a:off x="685801" y="4343407"/>
            <a:ext cx="54864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Yolanda</a:t>
            </a:r>
            <a:endParaRPr>
              <a:solidFill>
                <a:schemeClr val="dk1"/>
              </a:solidFill>
            </a:endParaRPr>
          </a:p>
          <a:p>
            <a:pPr indent="0" lvl="0" marL="0" rtl="0" algn="l">
              <a:spcBef>
                <a:spcPts val="0"/>
              </a:spcBef>
              <a:spcAft>
                <a:spcPts val="0"/>
              </a:spcAft>
              <a:buNone/>
            </a:pPr>
            <a:r>
              <a:t/>
            </a:r>
            <a:endParaRPr/>
          </a:p>
        </p:txBody>
      </p:sp>
      <p:sp>
        <p:nvSpPr>
          <p:cNvPr id="176" name="Google Shape;176;g1eac02c4b62_0_1768:notes"/>
          <p:cNvSpPr/>
          <p:nvPr>
            <p:ph idx="2" type="sldImg"/>
          </p:nvPr>
        </p:nvSpPr>
        <p:spPr>
          <a:xfrm>
            <a:off x="324551" y="685762"/>
            <a:ext cx="6209100" cy="3430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eac02c4b62_0_1780:notes"/>
          <p:cNvSpPr txBox="1"/>
          <p:nvPr>
            <p:ph idx="1" type="body"/>
          </p:nvPr>
        </p:nvSpPr>
        <p:spPr>
          <a:xfrm>
            <a:off x="685801" y="4343407"/>
            <a:ext cx="5486400" cy="41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1eac02c4b62_0_1780:notes"/>
          <p:cNvSpPr/>
          <p:nvPr>
            <p:ph idx="2" type="sldImg"/>
          </p:nvPr>
        </p:nvSpPr>
        <p:spPr>
          <a:xfrm>
            <a:off x="324551" y="685762"/>
            <a:ext cx="6209100" cy="3430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eac02c4b62_0_8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g1eac02c4b62_0_8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These strategies may help a child understand your expectations and allow him to communicate his needs to you.</a:t>
            </a:r>
            <a:endParaRPr/>
          </a:p>
          <a:p>
            <a:pPr indent="0" lvl="0" marL="0" rtl="0" algn="l">
              <a:spcBef>
                <a:spcPts val="0"/>
              </a:spcBef>
              <a:spcAft>
                <a:spcPts val="0"/>
              </a:spcAft>
              <a:buNone/>
            </a:pPr>
            <a:r>
              <a:rPr lang="en"/>
              <a:t>Teachers are critical in developing visual supports, as you can create a “tool kit” of resources to try out, then let parents know what works</a:t>
            </a:r>
            <a:endParaRPr/>
          </a:p>
          <a:p>
            <a:pPr indent="0" lvl="0" marL="0" rtl="0" algn="l">
              <a:spcBef>
                <a:spcPts val="0"/>
              </a:spcBef>
              <a:spcAft>
                <a:spcPts val="0"/>
              </a:spcAft>
              <a:buNone/>
            </a:pPr>
            <a:r>
              <a:rPr lang="en"/>
              <a:t>Parents are critical in using visual supports, helping their child generalize what’s learned in the classroom to real life, and letting teachers know what works (especially moving between grades or schools)</a:t>
            </a:r>
            <a:endParaRPr/>
          </a:p>
        </p:txBody>
      </p:sp>
      <p:sp>
        <p:nvSpPr>
          <p:cNvPr id="200" name="Google Shape;200;g1eac02c4b62_0_8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eac02c4b62_0_9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1eac02c4b62_0_9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400"/>
              <a:buFont typeface="Calibri"/>
              <a:buNone/>
            </a:pPr>
            <a:r>
              <a:rPr lang="en" sz="1400"/>
              <a:t>Purpose:</a:t>
            </a:r>
            <a:endParaRPr/>
          </a:p>
          <a:p>
            <a:pPr indent="0" lvl="0" marL="0" rtl="0" algn="l">
              <a:lnSpc>
                <a:spcPct val="90000"/>
              </a:lnSpc>
              <a:spcBef>
                <a:spcPts val="0"/>
              </a:spcBef>
              <a:spcAft>
                <a:spcPts val="0"/>
              </a:spcAft>
              <a:buNone/>
            </a:pPr>
            <a:r>
              <a:rPr lang="en"/>
              <a:t>To support and help children with the many transitions involved in the classroom sequence</a:t>
            </a:r>
            <a:endParaRPr/>
          </a:p>
          <a:p>
            <a:pPr indent="0" lvl="0" marL="0" rtl="0" algn="l">
              <a:lnSpc>
                <a:spcPct val="90000"/>
              </a:lnSpc>
              <a:spcBef>
                <a:spcPts val="0"/>
              </a:spcBef>
              <a:spcAft>
                <a:spcPts val="0"/>
              </a:spcAft>
              <a:buClr>
                <a:schemeClr val="dk1"/>
              </a:buClr>
              <a:buSzPts val="1400"/>
              <a:buFont typeface="Calibri"/>
              <a:buNone/>
            </a:pPr>
            <a:r>
              <a:t/>
            </a:r>
            <a:endParaRPr sz="1400"/>
          </a:p>
          <a:p>
            <a:pPr indent="0" lvl="0" marL="0" rtl="0" algn="l">
              <a:lnSpc>
                <a:spcPct val="90000"/>
              </a:lnSpc>
              <a:spcBef>
                <a:spcPts val="0"/>
              </a:spcBef>
              <a:spcAft>
                <a:spcPts val="0"/>
              </a:spcAft>
              <a:buClr>
                <a:schemeClr val="dk1"/>
              </a:buClr>
              <a:buSzPts val="1400"/>
              <a:buFont typeface="Calibri"/>
              <a:buNone/>
            </a:pPr>
            <a:r>
              <a:rPr lang="en" sz="1400"/>
              <a:t>Benefits:</a:t>
            </a:r>
            <a:endParaRPr/>
          </a:p>
          <a:p>
            <a:pPr indent="0" lvl="0" marL="0" rtl="0" algn="l">
              <a:lnSpc>
                <a:spcPct val="90000"/>
              </a:lnSpc>
              <a:spcBef>
                <a:spcPts val="0"/>
              </a:spcBef>
              <a:spcAft>
                <a:spcPts val="0"/>
              </a:spcAft>
              <a:buNone/>
            </a:pPr>
            <a:r>
              <a:rPr lang="en"/>
              <a:t>Allows children to independently follow the classroom sequence</a:t>
            </a:r>
            <a:endParaRPr/>
          </a:p>
          <a:p>
            <a:pPr indent="0" lvl="0" marL="0" rtl="0" algn="l">
              <a:lnSpc>
                <a:spcPct val="90000"/>
              </a:lnSpc>
              <a:spcBef>
                <a:spcPts val="0"/>
              </a:spcBef>
              <a:spcAft>
                <a:spcPts val="0"/>
              </a:spcAft>
              <a:buNone/>
            </a:pPr>
            <a:r>
              <a:rPr lang="en"/>
              <a:t>Allows children to predict what is happening next</a:t>
            </a:r>
            <a:endParaRPr/>
          </a:p>
          <a:p>
            <a:pPr indent="0" lvl="0" marL="0" rtl="0" algn="l">
              <a:lnSpc>
                <a:spcPct val="90000"/>
              </a:lnSpc>
              <a:spcBef>
                <a:spcPts val="0"/>
              </a:spcBef>
              <a:spcAft>
                <a:spcPts val="0"/>
              </a:spcAft>
              <a:buNone/>
            </a:pPr>
            <a:r>
              <a:rPr lang="en"/>
              <a:t>Decreases undesirable behaviors during transitions</a:t>
            </a:r>
            <a:endParaRPr/>
          </a:p>
          <a:p>
            <a:pPr indent="0" lvl="0" marL="0" rtl="0" algn="l">
              <a:spcBef>
                <a:spcPts val="0"/>
              </a:spcBef>
              <a:spcAft>
                <a:spcPts val="0"/>
              </a:spcAft>
              <a:buNone/>
            </a:pPr>
            <a:r>
              <a:t/>
            </a:r>
            <a:endParaRPr/>
          </a:p>
        </p:txBody>
      </p:sp>
      <p:sp>
        <p:nvSpPr>
          <p:cNvPr id="215" name="Google Shape;215;g1eac02c4b62_0_9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
  <p:cSld name="TITLE_AND_BODY_2">
    <p:spTree>
      <p:nvGrpSpPr>
        <p:cNvPr id="14" name="Shape 14"/>
        <p:cNvGrpSpPr/>
        <p:nvPr/>
      </p:nvGrpSpPr>
      <p:grpSpPr>
        <a:xfrm>
          <a:off x="0" y="0"/>
          <a:ext cx="0" cy="0"/>
          <a:chOff x="0" y="0"/>
          <a:chExt cx="0" cy="0"/>
        </a:xfrm>
      </p:grpSpPr>
      <p:sp>
        <p:nvSpPr>
          <p:cNvPr id="15" name="Google Shape;15;p2"/>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SzPts val="33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 name="Google Shape;16;p2"/>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SzPts val="2100"/>
              <a:buChar char="•"/>
              <a:defRPr/>
            </a:lvl1pPr>
            <a:lvl2pPr indent="-342900" lvl="1" marL="914400" rtl="0" algn="l">
              <a:lnSpc>
                <a:spcPct val="90000"/>
              </a:lnSpc>
              <a:spcBef>
                <a:spcPts val="400"/>
              </a:spcBef>
              <a:spcAft>
                <a:spcPts val="0"/>
              </a:spcAft>
              <a:buSzPts val="1800"/>
              <a:buChar char="•"/>
              <a:defRPr/>
            </a:lvl2pPr>
            <a:lvl3pPr indent="-323850" lvl="2" marL="1371600" rtl="0" algn="l">
              <a:lnSpc>
                <a:spcPct val="90000"/>
              </a:lnSpc>
              <a:spcBef>
                <a:spcPts val="400"/>
              </a:spcBef>
              <a:spcAft>
                <a:spcPts val="0"/>
              </a:spcAft>
              <a:buSzPts val="15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17" name="Google Shape;17;p2"/>
          <p:cNvSpPr txBox="1"/>
          <p:nvPr>
            <p:ph idx="12" type="sldNum"/>
          </p:nvPr>
        </p:nvSpPr>
        <p:spPr>
          <a:xfrm>
            <a:off x="8472458" y="4663217"/>
            <a:ext cx="548700" cy="393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0" name="Shape 50"/>
        <p:cNvGrpSpPr/>
        <p:nvPr/>
      </p:nvGrpSpPr>
      <p:grpSpPr>
        <a:xfrm>
          <a:off x="0" y="0"/>
          <a:ext cx="0" cy="0"/>
          <a:chOff x="0" y="0"/>
          <a:chExt cx="0" cy="0"/>
        </a:xfrm>
      </p:grpSpPr>
      <p:sp>
        <p:nvSpPr>
          <p:cNvPr id="51" name="Google Shape;51;p11"/>
          <p:cNvSpPr txBox="1"/>
          <p:nvPr>
            <p:ph type="title"/>
          </p:nvPr>
        </p:nvSpPr>
        <p:spPr>
          <a:xfrm>
            <a:off x="311700" y="445025"/>
            <a:ext cx="8520600" cy="7074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SzPts val="33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2" name="Google Shape;52;p11"/>
          <p:cNvSpPr txBox="1"/>
          <p:nvPr>
            <p:ph idx="1" type="body"/>
          </p:nvPr>
        </p:nvSpPr>
        <p:spPr>
          <a:xfrm>
            <a:off x="311700" y="1266175"/>
            <a:ext cx="3999900" cy="3302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sz="1400"/>
            </a:lvl1pPr>
            <a:lvl2pPr indent="-304800" lvl="1" marL="914400" rtl="0" algn="l">
              <a:lnSpc>
                <a:spcPct val="90000"/>
              </a:lnSpc>
              <a:spcBef>
                <a:spcPts val="400"/>
              </a:spcBef>
              <a:spcAft>
                <a:spcPts val="0"/>
              </a:spcAft>
              <a:buSzPts val="1200"/>
              <a:buChar char="•"/>
              <a:defRPr sz="1200"/>
            </a:lvl2pPr>
            <a:lvl3pPr indent="-304800" lvl="2" marL="1371600" rtl="0" algn="l">
              <a:lnSpc>
                <a:spcPct val="90000"/>
              </a:lnSpc>
              <a:spcBef>
                <a:spcPts val="400"/>
              </a:spcBef>
              <a:spcAft>
                <a:spcPts val="0"/>
              </a:spcAft>
              <a:buSzPts val="1200"/>
              <a:buChar char="•"/>
              <a:defRPr sz="1200"/>
            </a:lvl3pPr>
            <a:lvl4pPr indent="-304800" lvl="3" marL="1828800" rtl="0" algn="l">
              <a:lnSpc>
                <a:spcPct val="90000"/>
              </a:lnSpc>
              <a:spcBef>
                <a:spcPts val="400"/>
              </a:spcBef>
              <a:spcAft>
                <a:spcPts val="0"/>
              </a:spcAft>
              <a:buSzPts val="1200"/>
              <a:buChar char="•"/>
              <a:defRPr sz="1200"/>
            </a:lvl4pPr>
            <a:lvl5pPr indent="-304800" lvl="4" marL="2286000" rtl="0" algn="l">
              <a:lnSpc>
                <a:spcPct val="90000"/>
              </a:lnSpc>
              <a:spcBef>
                <a:spcPts val="400"/>
              </a:spcBef>
              <a:spcAft>
                <a:spcPts val="0"/>
              </a:spcAft>
              <a:buSzPts val="1200"/>
              <a:buChar char="•"/>
              <a:defRPr sz="1200"/>
            </a:lvl5pPr>
            <a:lvl6pPr indent="-304800" lvl="5" marL="2743200" rtl="0" algn="l">
              <a:lnSpc>
                <a:spcPct val="90000"/>
              </a:lnSpc>
              <a:spcBef>
                <a:spcPts val="400"/>
              </a:spcBef>
              <a:spcAft>
                <a:spcPts val="0"/>
              </a:spcAft>
              <a:buSzPts val="1200"/>
              <a:buChar char="•"/>
              <a:defRPr sz="1200"/>
            </a:lvl6pPr>
            <a:lvl7pPr indent="-304800" lvl="6" marL="3200400" rtl="0" algn="l">
              <a:lnSpc>
                <a:spcPct val="90000"/>
              </a:lnSpc>
              <a:spcBef>
                <a:spcPts val="400"/>
              </a:spcBef>
              <a:spcAft>
                <a:spcPts val="0"/>
              </a:spcAft>
              <a:buSzPts val="1200"/>
              <a:buChar char="•"/>
              <a:defRPr sz="1200"/>
            </a:lvl7pPr>
            <a:lvl8pPr indent="-304800" lvl="7" marL="3657600" rtl="0" algn="l">
              <a:lnSpc>
                <a:spcPct val="90000"/>
              </a:lnSpc>
              <a:spcBef>
                <a:spcPts val="400"/>
              </a:spcBef>
              <a:spcAft>
                <a:spcPts val="0"/>
              </a:spcAft>
              <a:buSzPts val="1200"/>
              <a:buChar char="•"/>
              <a:defRPr sz="1200"/>
            </a:lvl8pPr>
            <a:lvl9pPr indent="-304800" lvl="8" marL="4114800" rtl="0" algn="l">
              <a:lnSpc>
                <a:spcPct val="90000"/>
              </a:lnSpc>
              <a:spcBef>
                <a:spcPts val="400"/>
              </a:spcBef>
              <a:spcAft>
                <a:spcPts val="0"/>
              </a:spcAft>
              <a:buSzPts val="1200"/>
              <a:buChar char="•"/>
              <a:defRPr sz="1200"/>
            </a:lvl9pPr>
          </a:lstStyle>
          <a:p/>
        </p:txBody>
      </p:sp>
      <p:sp>
        <p:nvSpPr>
          <p:cNvPr id="53" name="Google Shape;53;p11"/>
          <p:cNvSpPr txBox="1"/>
          <p:nvPr>
            <p:ph idx="2" type="body"/>
          </p:nvPr>
        </p:nvSpPr>
        <p:spPr>
          <a:xfrm>
            <a:off x="4832400" y="1266175"/>
            <a:ext cx="3999900" cy="3302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SzPts val="1400"/>
              <a:buChar char="•"/>
              <a:defRPr sz="1400"/>
            </a:lvl1pPr>
            <a:lvl2pPr indent="-304800" lvl="1" marL="914400" rtl="0" algn="l">
              <a:lnSpc>
                <a:spcPct val="90000"/>
              </a:lnSpc>
              <a:spcBef>
                <a:spcPts val="400"/>
              </a:spcBef>
              <a:spcAft>
                <a:spcPts val="0"/>
              </a:spcAft>
              <a:buSzPts val="1200"/>
              <a:buChar char="•"/>
              <a:defRPr sz="1200"/>
            </a:lvl2pPr>
            <a:lvl3pPr indent="-304800" lvl="2" marL="1371600" rtl="0" algn="l">
              <a:lnSpc>
                <a:spcPct val="90000"/>
              </a:lnSpc>
              <a:spcBef>
                <a:spcPts val="400"/>
              </a:spcBef>
              <a:spcAft>
                <a:spcPts val="0"/>
              </a:spcAft>
              <a:buSzPts val="1200"/>
              <a:buChar char="•"/>
              <a:defRPr sz="1200"/>
            </a:lvl3pPr>
            <a:lvl4pPr indent="-304800" lvl="3" marL="1828800" rtl="0" algn="l">
              <a:lnSpc>
                <a:spcPct val="90000"/>
              </a:lnSpc>
              <a:spcBef>
                <a:spcPts val="400"/>
              </a:spcBef>
              <a:spcAft>
                <a:spcPts val="0"/>
              </a:spcAft>
              <a:buSzPts val="1200"/>
              <a:buChar char="•"/>
              <a:defRPr sz="1200"/>
            </a:lvl4pPr>
            <a:lvl5pPr indent="-304800" lvl="4" marL="2286000" rtl="0" algn="l">
              <a:lnSpc>
                <a:spcPct val="90000"/>
              </a:lnSpc>
              <a:spcBef>
                <a:spcPts val="400"/>
              </a:spcBef>
              <a:spcAft>
                <a:spcPts val="0"/>
              </a:spcAft>
              <a:buSzPts val="1200"/>
              <a:buChar char="•"/>
              <a:defRPr sz="1200"/>
            </a:lvl5pPr>
            <a:lvl6pPr indent="-304800" lvl="5" marL="2743200" rtl="0" algn="l">
              <a:lnSpc>
                <a:spcPct val="90000"/>
              </a:lnSpc>
              <a:spcBef>
                <a:spcPts val="400"/>
              </a:spcBef>
              <a:spcAft>
                <a:spcPts val="0"/>
              </a:spcAft>
              <a:buSzPts val="1200"/>
              <a:buChar char="•"/>
              <a:defRPr sz="1200"/>
            </a:lvl6pPr>
            <a:lvl7pPr indent="-304800" lvl="6" marL="3200400" rtl="0" algn="l">
              <a:lnSpc>
                <a:spcPct val="90000"/>
              </a:lnSpc>
              <a:spcBef>
                <a:spcPts val="400"/>
              </a:spcBef>
              <a:spcAft>
                <a:spcPts val="0"/>
              </a:spcAft>
              <a:buSzPts val="1200"/>
              <a:buChar char="•"/>
              <a:defRPr sz="1200"/>
            </a:lvl7pPr>
            <a:lvl8pPr indent="-304800" lvl="7" marL="3657600" rtl="0" algn="l">
              <a:lnSpc>
                <a:spcPct val="90000"/>
              </a:lnSpc>
              <a:spcBef>
                <a:spcPts val="400"/>
              </a:spcBef>
              <a:spcAft>
                <a:spcPts val="0"/>
              </a:spcAft>
              <a:buSzPts val="1200"/>
              <a:buChar char="•"/>
              <a:defRPr sz="1200"/>
            </a:lvl8pPr>
            <a:lvl9pPr indent="-304800" lvl="8" marL="4114800" rtl="0" algn="l">
              <a:lnSpc>
                <a:spcPct val="90000"/>
              </a:lnSpc>
              <a:spcBef>
                <a:spcPts val="400"/>
              </a:spcBef>
              <a:spcAft>
                <a:spcPts val="0"/>
              </a:spcAft>
              <a:buSzPts val="1200"/>
              <a:buChar char="•"/>
              <a:defRPr sz="1200"/>
            </a:lvl9pPr>
          </a:lstStyle>
          <a:p/>
        </p:txBody>
      </p:sp>
      <p:sp>
        <p:nvSpPr>
          <p:cNvPr id="54" name="Google Shape;54;p11"/>
          <p:cNvSpPr txBox="1"/>
          <p:nvPr>
            <p:ph idx="12" type="sldNum"/>
          </p:nvPr>
        </p:nvSpPr>
        <p:spPr>
          <a:xfrm>
            <a:off x="8472458" y="4663217"/>
            <a:ext cx="548700" cy="393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5" name="Shape 55"/>
        <p:cNvGrpSpPr/>
        <p:nvPr/>
      </p:nvGrpSpPr>
      <p:grpSpPr>
        <a:xfrm>
          <a:off x="0" y="0"/>
          <a:ext cx="0" cy="0"/>
          <a:chOff x="0" y="0"/>
          <a:chExt cx="0" cy="0"/>
        </a:xfrm>
      </p:grpSpPr>
      <p:sp>
        <p:nvSpPr>
          <p:cNvPr id="56" name="Google Shape;56;p12"/>
          <p:cNvSpPr txBox="1"/>
          <p:nvPr>
            <p:ph type="title"/>
          </p:nvPr>
        </p:nvSpPr>
        <p:spPr>
          <a:xfrm>
            <a:off x="457200" y="205740"/>
            <a:ext cx="8229600" cy="857400"/>
          </a:xfrm>
          <a:prstGeom prst="rect">
            <a:avLst/>
          </a:prstGeom>
          <a:noFill/>
          <a:ln>
            <a:noFill/>
          </a:ln>
        </p:spPr>
        <p:txBody>
          <a:bodyPr anchorCtr="0" anchor="ctr" bIns="34275" lIns="68575" spcFirstLastPara="1" rIns="68575" wrap="square" tIns="34275">
            <a:normAutofit/>
          </a:bodyPr>
          <a:lstStyle>
            <a:lvl1pPr lvl="0" rtl="0" algn="ctr">
              <a:lnSpc>
                <a:spcPct val="100000"/>
              </a:lnSpc>
              <a:spcBef>
                <a:spcPts val="0"/>
              </a:spcBef>
              <a:spcAft>
                <a:spcPts val="0"/>
              </a:spcAft>
              <a:buClr>
                <a:schemeClr val="dk1"/>
              </a:buClr>
              <a:buSzPts val="3300"/>
              <a:buFont typeface="Calibri"/>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7" name="Google Shape;57;p12"/>
          <p:cNvSpPr txBox="1"/>
          <p:nvPr>
            <p:ph idx="1" type="body"/>
          </p:nvPr>
        </p:nvSpPr>
        <p:spPr>
          <a:xfrm>
            <a:off x="457200" y="1151573"/>
            <a:ext cx="4040100" cy="480300"/>
          </a:xfrm>
          <a:prstGeom prst="rect">
            <a:avLst/>
          </a:prstGeom>
          <a:noFill/>
          <a:ln>
            <a:noFill/>
          </a:ln>
        </p:spPr>
        <p:txBody>
          <a:bodyPr anchorCtr="0" anchor="b" bIns="34275" lIns="68575" spcFirstLastPara="1" rIns="68575" wrap="square" tIns="34275">
            <a:normAutofit/>
          </a:bodyPr>
          <a:lstStyle>
            <a:lvl1pPr indent="-228600" lvl="0" marL="457200" rtl="0" algn="l">
              <a:lnSpc>
                <a:spcPct val="100000"/>
              </a:lnSpc>
              <a:spcBef>
                <a:spcPts val="400"/>
              </a:spcBef>
              <a:spcAft>
                <a:spcPts val="0"/>
              </a:spcAft>
              <a:buClr>
                <a:schemeClr val="dk1"/>
              </a:buClr>
              <a:buSzPts val="1800"/>
              <a:buNone/>
              <a:defRPr b="1" sz="2200"/>
            </a:lvl1pPr>
            <a:lvl2pPr indent="-228600" lvl="1" marL="914400" rtl="0" algn="l">
              <a:lnSpc>
                <a:spcPct val="100000"/>
              </a:lnSpc>
              <a:spcBef>
                <a:spcPts val="400"/>
              </a:spcBef>
              <a:spcAft>
                <a:spcPts val="0"/>
              </a:spcAft>
              <a:buClr>
                <a:schemeClr val="dk1"/>
              </a:buClr>
              <a:buSzPts val="1500"/>
              <a:buNone/>
              <a:defRPr b="1" sz="1800"/>
            </a:lvl2pPr>
            <a:lvl3pPr indent="-228600" lvl="2" marL="1371600" rtl="0" algn="l">
              <a:lnSpc>
                <a:spcPct val="100000"/>
              </a:lnSpc>
              <a:spcBef>
                <a:spcPts val="300"/>
              </a:spcBef>
              <a:spcAft>
                <a:spcPts val="0"/>
              </a:spcAft>
              <a:buClr>
                <a:schemeClr val="dk1"/>
              </a:buClr>
              <a:buSzPts val="1400"/>
              <a:buNone/>
              <a:defRPr b="1" sz="1600"/>
            </a:lvl3pPr>
            <a:lvl4pPr indent="-228600" lvl="3" marL="1828800" rtl="0" algn="l">
              <a:lnSpc>
                <a:spcPct val="100000"/>
              </a:lnSpc>
              <a:spcBef>
                <a:spcPts val="300"/>
              </a:spcBef>
              <a:spcAft>
                <a:spcPts val="0"/>
              </a:spcAft>
              <a:buClr>
                <a:schemeClr val="dk1"/>
              </a:buClr>
              <a:buSzPts val="1200"/>
              <a:buNone/>
              <a:defRPr b="1" sz="1400"/>
            </a:lvl4pPr>
            <a:lvl5pPr indent="-228600" lvl="4" marL="2286000" rtl="0" algn="l">
              <a:lnSpc>
                <a:spcPct val="100000"/>
              </a:lnSpc>
              <a:spcBef>
                <a:spcPts val="300"/>
              </a:spcBef>
              <a:spcAft>
                <a:spcPts val="0"/>
              </a:spcAft>
              <a:buClr>
                <a:schemeClr val="dk1"/>
              </a:buClr>
              <a:buSzPts val="1200"/>
              <a:buNone/>
              <a:defRPr b="1" sz="1400"/>
            </a:lvl5pPr>
            <a:lvl6pPr indent="-228600" lvl="5" marL="2743200" rtl="0" algn="l">
              <a:lnSpc>
                <a:spcPct val="100000"/>
              </a:lnSpc>
              <a:spcBef>
                <a:spcPts val="300"/>
              </a:spcBef>
              <a:spcAft>
                <a:spcPts val="0"/>
              </a:spcAft>
              <a:buClr>
                <a:schemeClr val="dk1"/>
              </a:buClr>
              <a:buSzPts val="1200"/>
              <a:buNone/>
              <a:defRPr b="1" sz="1400"/>
            </a:lvl6pPr>
            <a:lvl7pPr indent="-228600" lvl="6" marL="3200400" rtl="0" algn="l">
              <a:lnSpc>
                <a:spcPct val="100000"/>
              </a:lnSpc>
              <a:spcBef>
                <a:spcPts val="300"/>
              </a:spcBef>
              <a:spcAft>
                <a:spcPts val="0"/>
              </a:spcAft>
              <a:buClr>
                <a:schemeClr val="dk1"/>
              </a:buClr>
              <a:buSzPts val="1200"/>
              <a:buNone/>
              <a:defRPr b="1" sz="1400"/>
            </a:lvl7pPr>
            <a:lvl8pPr indent="-228600" lvl="7" marL="3657600" rtl="0" algn="l">
              <a:lnSpc>
                <a:spcPct val="100000"/>
              </a:lnSpc>
              <a:spcBef>
                <a:spcPts val="300"/>
              </a:spcBef>
              <a:spcAft>
                <a:spcPts val="0"/>
              </a:spcAft>
              <a:buClr>
                <a:schemeClr val="dk1"/>
              </a:buClr>
              <a:buSzPts val="1200"/>
              <a:buNone/>
              <a:defRPr b="1" sz="1400"/>
            </a:lvl8pPr>
            <a:lvl9pPr indent="-228600" lvl="8" marL="4114800" rtl="0" algn="l">
              <a:lnSpc>
                <a:spcPct val="100000"/>
              </a:lnSpc>
              <a:spcBef>
                <a:spcPts val="300"/>
              </a:spcBef>
              <a:spcAft>
                <a:spcPts val="0"/>
              </a:spcAft>
              <a:buClr>
                <a:schemeClr val="dk1"/>
              </a:buClr>
              <a:buSzPts val="1200"/>
              <a:buNone/>
              <a:defRPr b="1" sz="1400"/>
            </a:lvl9pPr>
          </a:lstStyle>
          <a:p/>
        </p:txBody>
      </p:sp>
      <p:sp>
        <p:nvSpPr>
          <p:cNvPr id="58" name="Google Shape;58;p12"/>
          <p:cNvSpPr txBox="1"/>
          <p:nvPr>
            <p:ph idx="2" type="body"/>
          </p:nvPr>
        </p:nvSpPr>
        <p:spPr>
          <a:xfrm>
            <a:off x="457200" y="1631633"/>
            <a:ext cx="4040100" cy="2963100"/>
          </a:xfrm>
          <a:prstGeom prst="rect">
            <a:avLst/>
          </a:prstGeom>
          <a:noFill/>
          <a:ln>
            <a:noFill/>
          </a:ln>
        </p:spPr>
        <p:txBody>
          <a:bodyPr anchorCtr="0" anchor="t" bIns="34275" lIns="68575" spcFirstLastPara="1" rIns="68575" wrap="square" tIns="34275">
            <a:normAutofit/>
          </a:bodyPr>
          <a:lstStyle>
            <a:lvl1pPr indent="-342900" lvl="0" marL="457200" rtl="0" algn="l">
              <a:lnSpc>
                <a:spcPct val="100000"/>
              </a:lnSpc>
              <a:spcBef>
                <a:spcPts val="400"/>
              </a:spcBef>
              <a:spcAft>
                <a:spcPts val="0"/>
              </a:spcAft>
              <a:buClr>
                <a:schemeClr val="dk1"/>
              </a:buClr>
              <a:buSzPts val="1800"/>
              <a:buChar char="•"/>
              <a:defRPr sz="2200"/>
            </a:lvl1pPr>
            <a:lvl2pPr indent="-323850" lvl="1" marL="914400" rtl="0" algn="l">
              <a:lnSpc>
                <a:spcPct val="100000"/>
              </a:lnSpc>
              <a:spcBef>
                <a:spcPts val="400"/>
              </a:spcBef>
              <a:spcAft>
                <a:spcPts val="0"/>
              </a:spcAft>
              <a:buClr>
                <a:schemeClr val="dk1"/>
              </a:buClr>
              <a:buSzPts val="1500"/>
              <a:buChar char="–"/>
              <a:defRPr sz="1800"/>
            </a:lvl2pPr>
            <a:lvl3pPr indent="-317500" lvl="2" marL="1371600" rtl="0" algn="l">
              <a:lnSpc>
                <a:spcPct val="100000"/>
              </a:lnSpc>
              <a:spcBef>
                <a:spcPts val="300"/>
              </a:spcBef>
              <a:spcAft>
                <a:spcPts val="0"/>
              </a:spcAft>
              <a:buClr>
                <a:schemeClr val="dk1"/>
              </a:buClr>
              <a:buSzPts val="1400"/>
              <a:buChar char="•"/>
              <a:defRPr sz="1600"/>
            </a:lvl3pPr>
            <a:lvl4pPr indent="-304800" lvl="3" marL="1828800" rtl="0" algn="l">
              <a:lnSpc>
                <a:spcPct val="100000"/>
              </a:lnSpc>
              <a:spcBef>
                <a:spcPts val="300"/>
              </a:spcBef>
              <a:spcAft>
                <a:spcPts val="0"/>
              </a:spcAft>
              <a:buClr>
                <a:schemeClr val="dk1"/>
              </a:buClr>
              <a:buSzPts val="1200"/>
              <a:buChar char="–"/>
              <a:defRPr sz="1400"/>
            </a:lvl4pPr>
            <a:lvl5pPr indent="-304800" lvl="4" marL="2286000" rtl="0" algn="l">
              <a:lnSpc>
                <a:spcPct val="100000"/>
              </a:lnSpc>
              <a:spcBef>
                <a:spcPts val="300"/>
              </a:spcBef>
              <a:spcAft>
                <a:spcPts val="0"/>
              </a:spcAft>
              <a:buClr>
                <a:schemeClr val="dk1"/>
              </a:buClr>
              <a:buSzPts val="1200"/>
              <a:buChar char="»"/>
              <a:defRPr sz="1400"/>
            </a:lvl5pPr>
            <a:lvl6pPr indent="-304800" lvl="5" marL="2743200" rtl="0" algn="l">
              <a:lnSpc>
                <a:spcPct val="100000"/>
              </a:lnSpc>
              <a:spcBef>
                <a:spcPts val="300"/>
              </a:spcBef>
              <a:spcAft>
                <a:spcPts val="0"/>
              </a:spcAft>
              <a:buClr>
                <a:schemeClr val="dk1"/>
              </a:buClr>
              <a:buSzPts val="1200"/>
              <a:buChar char="•"/>
              <a:defRPr sz="1400"/>
            </a:lvl6pPr>
            <a:lvl7pPr indent="-304800" lvl="6" marL="3200400" rtl="0" algn="l">
              <a:lnSpc>
                <a:spcPct val="100000"/>
              </a:lnSpc>
              <a:spcBef>
                <a:spcPts val="300"/>
              </a:spcBef>
              <a:spcAft>
                <a:spcPts val="0"/>
              </a:spcAft>
              <a:buClr>
                <a:schemeClr val="dk1"/>
              </a:buClr>
              <a:buSzPts val="1200"/>
              <a:buChar char="•"/>
              <a:defRPr sz="1400"/>
            </a:lvl7pPr>
            <a:lvl8pPr indent="-304800" lvl="7" marL="3657600" rtl="0" algn="l">
              <a:lnSpc>
                <a:spcPct val="100000"/>
              </a:lnSpc>
              <a:spcBef>
                <a:spcPts val="300"/>
              </a:spcBef>
              <a:spcAft>
                <a:spcPts val="0"/>
              </a:spcAft>
              <a:buClr>
                <a:schemeClr val="dk1"/>
              </a:buClr>
              <a:buSzPts val="1200"/>
              <a:buChar char="•"/>
              <a:defRPr sz="1400"/>
            </a:lvl8pPr>
            <a:lvl9pPr indent="-304800" lvl="8" marL="4114800" rtl="0" algn="l">
              <a:lnSpc>
                <a:spcPct val="100000"/>
              </a:lnSpc>
              <a:spcBef>
                <a:spcPts val="300"/>
              </a:spcBef>
              <a:spcAft>
                <a:spcPts val="0"/>
              </a:spcAft>
              <a:buClr>
                <a:schemeClr val="dk1"/>
              </a:buClr>
              <a:buSzPts val="1200"/>
              <a:buChar char="•"/>
              <a:defRPr sz="1400"/>
            </a:lvl9pPr>
          </a:lstStyle>
          <a:p/>
        </p:txBody>
      </p:sp>
      <p:sp>
        <p:nvSpPr>
          <p:cNvPr id="59" name="Google Shape;59;p12"/>
          <p:cNvSpPr txBox="1"/>
          <p:nvPr>
            <p:ph idx="3" type="body"/>
          </p:nvPr>
        </p:nvSpPr>
        <p:spPr>
          <a:xfrm>
            <a:off x="4645026" y="1151573"/>
            <a:ext cx="4041600" cy="480300"/>
          </a:xfrm>
          <a:prstGeom prst="rect">
            <a:avLst/>
          </a:prstGeom>
          <a:noFill/>
          <a:ln>
            <a:noFill/>
          </a:ln>
        </p:spPr>
        <p:txBody>
          <a:bodyPr anchorCtr="0" anchor="b" bIns="34275" lIns="68575" spcFirstLastPara="1" rIns="68575" wrap="square" tIns="34275">
            <a:normAutofit/>
          </a:bodyPr>
          <a:lstStyle>
            <a:lvl1pPr indent="-228600" lvl="0" marL="457200" rtl="0" algn="l">
              <a:lnSpc>
                <a:spcPct val="100000"/>
              </a:lnSpc>
              <a:spcBef>
                <a:spcPts val="400"/>
              </a:spcBef>
              <a:spcAft>
                <a:spcPts val="0"/>
              </a:spcAft>
              <a:buClr>
                <a:schemeClr val="dk1"/>
              </a:buClr>
              <a:buSzPts val="1800"/>
              <a:buNone/>
              <a:defRPr b="1" sz="2200"/>
            </a:lvl1pPr>
            <a:lvl2pPr indent="-228600" lvl="1" marL="914400" rtl="0" algn="l">
              <a:lnSpc>
                <a:spcPct val="100000"/>
              </a:lnSpc>
              <a:spcBef>
                <a:spcPts val="400"/>
              </a:spcBef>
              <a:spcAft>
                <a:spcPts val="0"/>
              </a:spcAft>
              <a:buClr>
                <a:schemeClr val="dk1"/>
              </a:buClr>
              <a:buSzPts val="1500"/>
              <a:buNone/>
              <a:defRPr b="1" sz="1800"/>
            </a:lvl2pPr>
            <a:lvl3pPr indent="-228600" lvl="2" marL="1371600" rtl="0" algn="l">
              <a:lnSpc>
                <a:spcPct val="100000"/>
              </a:lnSpc>
              <a:spcBef>
                <a:spcPts val="300"/>
              </a:spcBef>
              <a:spcAft>
                <a:spcPts val="0"/>
              </a:spcAft>
              <a:buClr>
                <a:schemeClr val="dk1"/>
              </a:buClr>
              <a:buSzPts val="1400"/>
              <a:buNone/>
              <a:defRPr b="1" sz="1600"/>
            </a:lvl3pPr>
            <a:lvl4pPr indent="-228600" lvl="3" marL="1828800" rtl="0" algn="l">
              <a:lnSpc>
                <a:spcPct val="100000"/>
              </a:lnSpc>
              <a:spcBef>
                <a:spcPts val="300"/>
              </a:spcBef>
              <a:spcAft>
                <a:spcPts val="0"/>
              </a:spcAft>
              <a:buClr>
                <a:schemeClr val="dk1"/>
              </a:buClr>
              <a:buSzPts val="1200"/>
              <a:buNone/>
              <a:defRPr b="1" sz="1400"/>
            </a:lvl4pPr>
            <a:lvl5pPr indent="-228600" lvl="4" marL="2286000" rtl="0" algn="l">
              <a:lnSpc>
                <a:spcPct val="100000"/>
              </a:lnSpc>
              <a:spcBef>
                <a:spcPts val="300"/>
              </a:spcBef>
              <a:spcAft>
                <a:spcPts val="0"/>
              </a:spcAft>
              <a:buClr>
                <a:schemeClr val="dk1"/>
              </a:buClr>
              <a:buSzPts val="1200"/>
              <a:buNone/>
              <a:defRPr b="1" sz="1400"/>
            </a:lvl5pPr>
            <a:lvl6pPr indent="-228600" lvl="5" marL="2743200" rtl="0" algn="l">
              <a:lnSpc>
                <a:spcPct val="100000"/>
              </a:lnSpc>
              <a:spcBef>
                <a:spcPts val="300"/>
              </a:spcBef>
              <a:spcAft>
                <a:spcPts val="0"/>
              </a:spcAft>
              <a:buClr>
                <a:schemeClr val="dk1"/>
              </a:buClr>
              <a:buSzPts val="1200"/>
              <a:buNone/>
              <a:defRPr b="1" sz="1400"/>
            </a:lvl6pPr>
            <a:lvl7pPr indent="-228600" lvl="6" marL="3200400" rtl="0" algn="l">
              <a:lnSpc>
                <a:spcPct val="100000"/>
              </a:lnSpc>
              <a:spcBef>
                <a:spcPts val="300"/>
              </a:spcBef>
              <a:spcAft>
                <a:spcPts val="0"/>
              </a:spcAft>
              <a:buClr>
                <a:schemeClr val="dk1"/>
              </a:buClr>
              <a:buSzPts val="1200"/>
              <a:buNone/>
              <a:defRPr b="1" sz="1400"/>
            </a:lvl7pPr>
            <a:lvl8pPr indent="-228600" lvl="7" marL="3657600" rtl="0" algn="l">
              <a:lnSpc>
                <a:spcPct val="100000"/>
              </a:lnSpc>
              <a:spcBef>
                <a:spcPts val="300"/>
              </a:spcBef>
              <a:spcAft>
                <a:spcPts val="0"/>
              </a:spcAft>
              <a:buClr>
                <a:schemeClr val="dk1"/>
              </a:buClr>
              <a:buSzPts val="1200"/>
              <a:buNone/>
              <a:defRPr b="1" sz="1400"/>
            </a:lvl8pPr>
            <a:lvl9pPr indent="-228600" lvl="8" marL="4114800" rtl="0" algn="l">
              <a:lnSpc>
                <a:spcPct val="100000"/>
              </a:lnSpc>
              <a:spcBef>
                <a:spcPts val="300"/>
              </a:spcBef>
              <a:spcAft>
                <a:spcPts val="0"/>
              </a:spcAft>
              <a:buClr>
                <a:schemeClr val="dk1"/>
              </a:buClr>
              <a:buSzPts val="1200"/>
              <a:buNone/>
              <a:defRPr b="1" sz="1400"/>
            </a:lvl9pPr>
          </a:lstStyle>
          <a:p/>
        </p:txBody>
      </p:sp>
      <p:sp>
        <p:nvSpPr>
          <p:cNvPr id="60" name="Google Shape;60;p12"/>
          <p:cNvSpPr txBox="1"/>
          <p:nvPr>
            <p:ph idx="4" type="body"/>
          </p:nvPr>
        </p:nvSpPr>
        <p:spPr>
          <a:xfrm>
            <a:off x="4645026" y="1631633"/>
            <a:ext cx="4041600" cy="2963100"/>
          </a:xfrm>
          <a:prstGeom prst="rect">
            <a:avLst/>
          </a:prstGeom>
          <a:noFill/>
          <a:ln>
            <a:noFill/>
          </a:ln>
        </p:spPr>
        <p:txBody>
          <a:bodyPr anchorCtr="0" anchor="t" bIns="34275" lIns="68575" spcFirstLastPara="1" rIns="68575" wrap="square" tIns="34275">
            <a:normAutofit/>
          </a:bodyPr>
          <a:lstStyle>
            <a:lvl1pPr indent="-342900" lvl="0" marL="457200" rtl="0" algn="l">
              <a:lnSpc>
                <a:spcPct val="100000"/>
              </a:lnSpc>
              <a:spcBef>
                <a:spcPts val="400"/>
              </a:spcBef>
              <a:spcAft>
                <a:spcPts val="0"/>
              </a:spcAft>
              <a:buClr>
                <a:schemeClr val="dk1"/>
              </a:buClr>
              <a:buSzPts val="1800"/>
              <a:buChar char="•"/>
              <a:defRPr sz="2200"/>
            </a:lvl1pPr>
            <a:lvl2pPr indent="-323850" lvl="1" marL="914400" rtl="0" algn="l">
              <a:lnSpc>
                <a:spcPct val="100000"/>
              </a:lnSpc>
              <a:spcBef>
                <a:spcPts val="400"/>
              </a:spcBef>
              <a:spcAft>
                <a:spcPts val="0"/>
              </a:spcAft>
              <a:buClr>
                <a:schemeClr val="dk1"/>
              </a:buClr>
              <a:buSzPts val="1500"/>
              <a:buChar char="–"/>
              <a:defRPr sz="1800"/>
            </a:lvl2pPr>
            <a:lvl3pPr indent="-317500" lvl="2" marL="1371600" rtl="0" algn="l">
              <a:lnSpc>
                <a:spcPct val="100000"/>
              </a:lnSpc>
              <a:spcBef>
                <a:spcPts val="300"/>
              </a:spcBef>
              <a:spcAft>
                <a:spcPts val="0"/>
              </a:spcAft>
              <a:buClr>
                <a:schemeClr val="dk1"/>
              </a:buClr>
              <a:buSzPts val="1400"/>
              <a:buChar char="•"/>
              <a:defRPr sz="1600"/>
            </a:lvl3pPr>
            <a:lvl4pPr indent="-304800" lvl="3" marL="1828800" rtl="0" algn="l">
              <a:lnSpc>
                <a:spcPct val="100000"/>
              </a:lnSpc>
              <a:spcBef>
                <a:spcPts val="300"/>
              </a:spcBef>
              <a:spcAft>
                <a:spcPts val="0"/>
              </a:spcAft>
              <a:buClr>
                <a:schemeClr val="dk1"/>
              </a:buClr>
              <a:buSzPts val="1200"/>
              <a:buChar char="–"/>
              <a:defRPr sz="1400"/>
            </a:lvl4pPr>
            <a:lvl5pPr indent="-304800" lvl="4" marL="2286000" rtl="0" algn="l">
              <a:lnSpc>
                <a:spcPct val="100000"/>
              </a:lnSpc>
              <a:spcBef>
                <a:spcPts val="300"/>
              </a:spcBef>
              <a:spcAft>
                <a:spcPts val="0"/>
              </a:spcAft>
              <a:buClr>
                <a:schemeClr val="dk1"/>
              </a:buClr>
              <a:buSzPts val="1200"/>
              <a:buChar char="»"/>
              <a:defRPr sz="1400"/>
            </a:lvl5pPr>
            <a:lvl6pPr indent="-304800" lvl="5" marL="2743200" rtl="0" algn="l">
              <a:lnSpc>
                <a:spcPct val="100000"/>
              </a:lnSpc>
              <a:spcBef>
                <a:spcPts val="300"/>
              </a:spcBef>
              <a:spcAft>
                <a:spcPts val="0"/>
              </a:spcAft>
              <a:buClr>
                <a:schemeClr val="dk1"/>
              </a:buClr>
              <a:buSzPts val="1200"/>
              <a:buChar char="•"/>
              <a:defRPr sz="1400"/>
            </a:lvl6pPr>
            <a:lvl7pPr indent="-304800" lvl="6" marL="3200400" rtl="0" algn="l">
              <a:lnSpc>
                <a:spcPct val="100000"/>
              </a:lnSpc>
              <a:spcBef>
                <a:spcPts val="300"/>
              </a:spcBef>
              <a:spcAft>
                <a:spcPts val="0"/>
              </a:spcAft>
              <a:buClr>
                <a:schemeClr val="dk1"/>
              </a:buClr>
              <a:buSzPts val="1200"/>
              <a:buChar char="•"/>
              <a:defRPr sz="1400"/>
            </a:lvl7pPr>
            <a:lvl8pPr indent="-304800" lvl="7" marL="3657600" rtl="0" algn="l">
              <a:lnSpc>
                <a:spcPct val="100000"/>
              </a:lnSpc>
              <a:spcBef>
                <a:spcPts val="300"/>
              </a:spcBef>
              <a:spcAft>
                <a:spcPts val="0"/>
              </a:spcAft>
              <a:buClr>
                <a:schemeClr val="dk1"/>
              </a:buClr>
              <a:buSzPts val="1200"/>
              <a:buChar char="•"/>
              <a:defRPr sz="1400"/>
            </a:lvl8pPr>
            <a:lvl9pPr indent="-304800" lvl="8" marL="4114800" rtl="0" algn="l">
              <a:lnSpc>
                <a:spcPct val="100000"/>
              </a:lnSpc>
              <a:spcBef>
                <a:spcPts val="300"/>
              </a:spcBef>
              <a:spcAft>
                <a:spcPts val="0"/>
              </a:spcAft>
              <a:buClr>
                <a:schemeClr val="dk1"/>
              </a:buClr>
              <a:buSzPts val="1200"/>
              <a:buChar char="•"/>
              <a:defRPr sz="1400"/>
            </a:lvl9pPr>
          </a:lstStyle>
          <a:p/>
        </p:txBody>
      </p:sp>
      <p:sp>
        <p:nvSpPr>
          <p:cNvPr id="61" name="Google Shape;61;p12"/>
          <p:cNvSpPr txBox="1"/>
          <p:nvPr>
            <p:ph idx="10" type="dt"/>
          </p:nvPr>
        </p:nvSpPr>
        <p:spPr>
          <a:xfrm>
            <a:off x="838970" y="4767739"/>
            <a:ext cx="1752000" cy="2730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888888"/>
              </a:buClr>
              <a:buSzPts val="1100"/>
              <a:buFont typeface="Calibri"/>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Calibri"/>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Calibri"/>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Calibri"/>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Calibri"/>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Calibri"/>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Calibri"/>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Calibri"/>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Calibri"/>
              <a:buNone/>
              <a:defRPr b="0" i="0" sz="1100" u="none" cap="none" strike="noStrike">
                <a:solidFill>
                  <a:srgbClr val="000000"/>
                </a:solidFill>
                <a:latin typeface="Arial"/>
                <a:ea typeface="Arial"/>
                <a:cs typeface="Arial"/>
                <a:sym typeface="Arial"/>
              </a:defRPr>
            </a:lvl9pPr>
          </a:lstStyle>
          <a:p/>
        </p:txBody>
      </p:sp>
      <p:sp>
        <p:nvSpPr>
          <p:cNvPr id="62" name="Google Shape;62;p12"/>
          <p:cNvSpPr txBox="1"/>
          <p:nvPr>
            <p:ph idx="11" type="ftr"/>
          </p:nvPr>
        </p:nvSpPr>
        <p:spPr>
          <a:xfrm>
            <a:off x="4300688" y="4767739"/>
            <a:ext cx="4386300" cy="2730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chemeClr val="lt1"/>
              </a:buClr>
              <a:buSzPts val="1100"/>
              <a:buFont typeface="Calibri"/>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chemeClr val="dk1"/>
              </a:buClr>
              <a:buSzPts val="1100"/>
              <a:buFont typeface="Calibri"/>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chemeClr val="dk1"/>
              </a:buClr>
              <a:buSzPts val="1100"/>
              <a:buFont typeface="Calibri"/>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chemeClr val="dk1"/>
              </a:buClr>
              <a:buSzPts val="1100"/>
              <a:buFont typeface="Calibri"/>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chemeClr val="dk1"/>
              </a:buClr>
              <a:buSzPts val="1100"/>
              <a:buFont typeface="Calibri"/>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chemeClr val="dk1"/>
              </a:buClr>
              <a:buSzPts val="1100"/>
              <a:buFont typeface="Calibri"/>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chemeClr val="dk1"/>
              </a:buClr>
              <a:buSzPts val="1100"/>
              <a:buFont typeface="Calibri"/>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chemeClr val="dk1"/>
              </a:buClr>
              <a:buSzPts val="1100"/>
              <a:buFont typeface="Calibri"/>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chemeClr val="dk1"/>
              </a:buClr>
              <a:buSzPts val="1100"/>
              <a:buFont typeface="Calibri"/>
              <a:buNone/>
              <a:defRPr b="0" i="0" sz="1100" u="none" cap="none" strike="noStrike">
                <a:solidFill>
                  <a:srgbClr val="000000"/>
                </a:solidFill>
                <a:latin typeface="Arial"/>
                <a:ea typeface="Arial"/>
                <a:cs typeface="Arial"/>
                <a:sym typeface="Arial"/>
              </a:defRPr>
            </a:lvl9pPr>
          </a:lstStyle>
          <a:p/>
        </p:txBody>
      </p:sp>
      <p:sp>
        <p:nvSpPr>
          <p:cNvPr id="63" name="Google Shape;63;p12"/>
          <p:cNvSpPr txBox="1"/>
          <p:nvPr>
            <p:ph idx="12" type="sldNum"/>
          </p:nvPr>
        </p:nvSpPr>
        <p:spPr>
          <a:xfrm>
            <a:off x="8686799" y="4767739"/>
            <a:ext cx="372600" cy="2730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FFFFFF"/>
              </a:buClr>
              <a:buSzPts val="1400"/>
              <a:buFont typeface="Calibri"/>
              <a:buNone/>
              <a:defRPr b="0" i="0" sz="14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FFFFFF"/>
              </a:buClr>
              <a:buSzPts val="1400"/>
              <a:buFont typeface="Calibri"/>
              <a:buNone/>
              <a:defRPr b="0" i="0" sz="14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FFFFFF"/>
              </a:buClr>
              <a:buSzPts val="1400"/>
              <a:buFont typeface="Calibri"/>
              <a:buNone/>
              <a:defRPr b="0" i="0" sz="14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FFFFFF"/>
              </a:buClr>
              <a:buSzPts val="1400"/>
              <a:buFont typeface="Calibri"/>
              <a:buNone/>
              <a:defRPr b="0" i="0" sz="14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FFFFFF"/>
              </a:buClr>
              <a:buSzPts val="1400"/>
              <a:buFont typeface="Calibri"/>
              <a:buNone/>
              <a:defRPr b="0" i="0" sz="14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FFFFFF"/>
              </a:buClr>
              <a:buSzPts val="1400"/>
              <a:buFont typeface="Calibri"/>
              <a:buNone/>
              <a:defRPr b="0" i="0" sz="14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FFFFFF"/>
              </a:buClr>
              <a:buSzPts val="1400"/>
              <a:buFont typeface="Calibri"/>
              <a:buNone/>
              <a:defRPr b="0" i="0" sz="14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FFFFFF"/>
              </a:buClr>
              <a:buSzPts val="1400"/>
              <a:buFont typeface="Calibri"/>
              <a:buNone/>
              <a:defRPr b="0" i="0" sz="14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FFFFFF"/>
              </a:buClr>
              <a:buSzPts val="1400"/>
              <a:buFont typeface="Calibri"/>
              <a:buNone/>
              <a:defRPr b="0" i="0" sz="14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64" name="Shape 64"/>
        <p:cNvGrpSpPr/>
        <p:nvPr/>
      </p:nvGrpSpPr>
      <p:grpSpPr>
        <a:xfrm>
          <a:off x="0" y="0"/>
          <a:ext cx="0" cy="0"/>
          <a:chOff x="0" y="0"/>
          <a:chExt cx="0" cy="0"/>
        </a:xfrm>
      </p:grpSpPr>
      <p:pic>
        <p:nvPicPr>
          <p:cNvPr descr="Graphical user interface, text&#10;&#10;Description automatically generated" id="65" name="Google Shape;65;p1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66" name="Google Shape;66;p13"/>
          <p:cNvSpPr txBox="1"/>
          <p:nvPr>
            <p:ph idx="12" type="sldNum"/>
          </p:nvPr>
        </p:nvSpPr>
        <p:spPr>
          <a:xfrm>
            <a:off x="8556784" y="4749851"/>
            <a:ext cx="548700" cy="393600"/>
          </a:xfrm>
          <a:prstGeom prst="rect">
            <a:avLst/>
          </a:prstGeom>
        </p:spPr>
        <p:txBody>
          <a:bodyPr anchorCtr="0" anchor="t" bIns="34275" lIns="68575" spcFirstLastPara="1" rIns="68575" wrap="square" tIns="34275">
            <a:noAutofit/>
          </a:bodyPr>
          <a:lstStyle>
            <a:lvl1pPr lvl="0" rtl="0">
              <a:buNone/>
              <a:defRPr sz="1300">
                <a:solidFill>
                  <a:schemeClr val="dk1"/>
                </a:solidFill>
              </a:defRPr>
            </a:lvl1pPr>
            <a:lvl2pPr lvl="1" rtl="0">
              <a:buNone/>
              <a:defRPr sz="1300">
                <a:solidFill>
                  <a:schemeClr val="dk1"/>
                </a:solidFill>
              </a:defRPr>
            </a:lvl2pPr>
            <a:lvl3pPr lvl="2" rtl="0">
              <a:buNone/>
              <a:defRPr sz="1300">
                <a:solidFill>
                  <a:schemeClr val="dk1"/>
                </a:solidFill>
              </a:defRPr>
            </a:lvl3pPr>
            <a:lvl4pPr lvl="3" rtl="0">
              <a:buNone/>
              <a:defRPr sz="1300">
                <a:solidFill>
                  <a:schemeClr val="dk1"/>
                </a:solidFill>
              </a:defRPr>
            </a:lvl4pPr>
            <a:lvl5pPr lvl="4" rtl="0">
              <a:buNone/>
              <a:defRPr sz="1300">
                <a:solidFill>
                  <a:schemeClr val="dk1"/>
                </a:solidFill>
              </a:defRPr>
            </a:lvl5pPr>
            <a:lvl6pPr lvl="5" rtl="0">
              <a:buNone/>
              <a:defRPr sz="1300">
                <a:solidFill>
                  <a:schemeClr val="dk1"/>
                </a:solidFill>
              </a:defRPr>
            </a:lvl6pPr>
            <a:lvl7pPr lvl="6" rtl="0">
              <a:buNone/>
              <a:defRPr sz="1300">
                <a:solidFill>
                  <a:schemeClr val="dk1"/>
                </a:solidFill>
              </a:defRPr>
            </a:lvl7pPr>
            <a:lvl8pPr lvl="7" rtl="0">
              <a:buNone/>
              <a:defRPr sz="1300">
                <a:solidFill>
                  <a:schemeClr val="dk1"/>
                </a:solidFill>
              </a:defRPr>
            </a:lvl8pPr>
            <a:lvl9pPr lvl="8" rtl="0">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Blank">
  <p:cSld name="Background Blank">
    <p:spTree>
      <p:nvGrpSpPr>
        <p:cNvPr id="67" name="Shape 67"/>
        <p:cNvGrpSpPr/>
        <p:nvPr/>
      </p:nvGrpSpPr>
      <p:grpSpPr>
        <a:xfrm>
          <a:off x="0" y="0"/>
          <a:ext cx="0" cy="0"/>
          <a:chOff x="0" y="0"/>
          <a:chExt cx="0" cy="0"/>
        </a:xfrm>
      </p:grpSpPr>
      <p:pic>
        <p:nvPicPr>
          <p:cNvPr descr="Graphical user interface, application, Word&#10;&#10;Description automatically generated" id="68" name="Google Shape;68;p14"/>
          <p:cNvPicPr preferRelativeResize="0"/>
          <p:nvPr/>
        </p:nvPicPr>
        <p:blipFill rotWithShape="1">
          <a:blip r:embed="rId2">
            <a:alphaModFix/>
          </a:blip>
          <a:srcRect b="0" l="0" r="0" t="0"/>
          <a:stretch/>
        </p:blipFill>
        <p:spPr>
          <a:xfrm>
            <a:off x="378" y="212"/>
            <a:ext cx="9143244" cy="5143078"/>
          </a:xfrm>
          <a:prstGeom prst="rect">
            <a:avLst/>
          </a:prstGeom>
          <a:noFill/>
          <a:ln>
            <a:noFill/>
          </a:ln>
        </p:spPr>
      </p:pic>
      <p:sp>
        <p:nvSpPr>
          <p:cNvPr id="69" name="Google Shape;69;p14"/>
          <p:cNvSpPr txBox="1"/>
          <p:nvPr>
            <p:ph idx="12" type="sldNum"/>
          </p:nvPr>
        </p:nvSpPr>
        <p:spPr>
          <a:xfrm>
            <a:off x="8480584" y="4749851"/>
            <a:ext cx="548700" cy="3936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1">
  <p:cSld name="PICTURE_WITH_CAPTION_TEXT_1">
    <p:spTree>
      <p:nvGrpSpPr>
        <p:cNvPr id="70" name="Shape 70"/>
        <p:cNvGrpSpPr/>
        <p:nvPr/>
      </p:nvGrpSpPr>
      <p:grpSpPr>
        <a:xfrm>
          <a:off x="0" y="0"/>
          <a:ext cx="0" cy="0"/>
          <a:chOff x="0" y="0"/>
          <a:chExt cx="0" cy="0"/>
        </a:xfrm>
      </p:grpSpPr>
      <p:sp>
        <p:nvSpPr>
          <p:cNvPr id="71" name="Google Shape;71;p15"/>
          <p:cNvSpPr txBox="1"/>
          <p:nvPr>
            <p:ph type="title"/>
          </p:nvPr>
        </p:nvSpPr>
        <p:spPr>
          <a:xfrm>
            <a:off x="629841" y="342900"/>
            <a:ext cx="2949000" cy="1200300"/>
          </a:xfrm>
          <a:prstGeom prst="rect">
            <a:avLst/>
          </a:prstGeom>
          <a:noFill/>
          <a:ln>
            <a:noFill/>
          </a:ln>
        </p:spPr>
        <p:txBody>
          <a:bodyPr anchorCtr="0" anchor="b" bIns="35550" lIns="71100" spcFirstLastPara="1" rIns="71100" wrap="square" tIns="35550">
            <a:normAutofit/>
          </a:bodyPr>
          <a:lstStyle>
            <a:lvl1pPr lvl="0" rtl="0" algn="l">
              <a:lnSpc>
                <a:spcPct val="90000"/>
              </a:lnSpc>
              <a:spcBef>
                <a:spcPts val="0"/>
              </a:spcBef>
              <a:spcAft>
                <a:spcPts val="0"/>
              </a:spcAft>
              <a:buClr>
                <a:schemeClr val="dk1"/>
              </a:buClr>
              <a:buSzPts val="2500"/>
              <a:buFont typeface="Calibri"/>
              <a:buNone/>
              <a:defRPr sz="2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72" name="Google Shape;72;p15"/>
          <p:cNvSpPr/>
          <p:nvPr>
            <p:ph idx="2" type="pic"/>
          </p:nvPr>
        </p:nvSpPr>
        <p:spPr>
          <a:xfrm>
            <a:off x="3887391" y="740569"/>
            <a:ext cx="4629300" cy="3655200"/>
          </a:xfrm>
          <a:prstGeom prst="rect">
            <a:avLst/>
          </a:prstGeom>
          <a:noFill/>
          <a:ln>
            <a:noFill/>
          </a:ln>
        </p:spPr>
      </p:sp>
      <p:sp>
        <p:nvSpPr>
          <p:cNvPr id="73" name="Google Shape;73;p15"/>
          <p:cNvSpPr txBox="1"/>
          <p:nvPr>
            <p:ph idx="1" type="body"/>
          </p:nvPr>
        </p:nvSpPr>
        <p:spPr>
          <a:xfrm>
            <a:off x="629841" y="1543050"/>
            <a:ext cx="2949000" cy="2858700"/>
          </a:xfrm>
          <a:prstGeom prst="rect">
            <a:avLst/>
          </a:prstGeom>
          <a:noFill/>
          <a:ln>
            <a:noFill/>
          </a:ln>
        </p:spPr>
        <p:txBody>
          <a:bodyPr anchorCtr="0" anchor="t" bIns="35550" lIns="71100" spcFirstLastPara="1" rIns="71100" wrap="square" tIns="35550">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74" name="Google Shape;74;p15"/>
          <p:cNvSpPr txBox="1"/>
          <p:nvPr>
            <p:ph idx="10" type="dt"/>
          </p:nvPr>
        </p:nvSpPr>
        <p:spPr>
          <a:xfrm>
            <a:off x="628650" y="4767262"/>
            <a:ext cx="2057400" cy="273900"/>
          </a:xfrm>
          <a:prstGeom prst="rect">
            <a:avLst/>
          </a:prstGeom>
          <a:noFill/>
          <a:ln>
            <a:noFill/>
          </a:ln>
        </p:spPr>
        <p:txBody>
          <a:bodyPr anchorCtr="0" anchor="ctr" bIns="35550" lIns="71100" spcFirstLastPara="1" rIns="71100" wrap="square" tIns="35550">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5" name="Google Shape;75;p15"/>
          <p:cNvSpPr txBox="1"/>
          <p:nvPr>
            <p:ph idx="11" type="ftr"/>
          </p:nvPr>
        </p:nvSpPr>
        <p:spPr>
          <a:xfrm>
            <a:off x="3028950" y="4767262"/>
            <a:ext cx="3086100" cy="273900"/>
          </a:xfrm>
          <a:prstGeom prst="rect">
            <a:avLst/>
          </a:prstGeom>
          <a:noFill/>
          <a:ln>
            <a:noFill/>
          </a:ln>
        </p:spPr>
        <p:txBody>
          <a:bodyPr anchorCtr="0" anchor="ctr" bIns="35550" lIns="71100" spcFirstLastPara="1" rIns="71100" wrap="square" tIns="35550">
            <a:noAutofit/>
          </a:bodyPr>
          <a:lstStyle>
            <a:lvl1pPr lvl="0" marR="0" rtl="0" algn="ctr">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6" name="Google Shape;76;p15"/>
          <p:cNvSpPr txBox="1"/>
          <p:nvPr>
            <p:ph idx="12" type="sldNum"/>
          </p:nvPr>
        </p:nvSpPr>
        <p:spPr>
          <a:xfrm>
            <a:off x="6457950" y="4767262"/>
            <a:ext cx="2057400" cy="273900"/>
          </a:xfrm>
          <a:prstGeom prst="rect">
            <a:avLst/>
          </a:prstGeom>
          <a:noFill/>
          <a:ln>
            <a:noFill/>
          </a:ln>
        </p:spPr>
        <p:txBody>
          <a:bodyPr anchorCtr="0" anchor="ctr" bIns="35550" lIns="71100" spcFirstLastPara="1" rIns="71100" wrap="square" tIns="3555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Magenta">
  <p:cSld name="BLANK_1_1_1">
    <p:spTree>
      <p:nvGrpSpPr>
        <p:cNvPr id="77" name="Shape 77"/>
        <p:cNvGrpSpPr/>
        <p:nvPr/>
      </p:nvGrpSpPr>
      <p:grpSpPr>
        <a:xfrm>
          <a:off x="0" y="0"/>
          <a:ext cx="0" cy="0"/>
          <a:chOff x="0" y="0"/>
          <a:chExt cx="0" cy="0"/>
        </a:xfrm>
      </p:grpSpPr>
      <p:sp>
        <p:nvSpPr>
          <p:cNvPr id="78" name="Google Shape;78;p16"/>
          <p:cNvSpPr/>
          <p:nvPr/>
        </p:nvSpPr>
        <p:spPr>
          <a:xfrm>
            <a:off x="407150" y="407075"/>
            <a:ext cx="8329800" cy="4329300"/>
          </a:xfrm>
          <a:prstGeom prst="rect">
            <a:avLst/>
          </a:prstGeom>
          <a:solidFill>
            <a:schemeClr val="accent5"/>
          </a:solidFill>
          <a:ln>
            <a:noFill/>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16"/>
          <p:cNvSpPr/>
          <p:nvPr/>
        </p:nvSpPr>
        <p:spPr>
          <a:xfrm>
            <a:off x="217850" y="171250"/>
            <a:ext cx="1054200" cy="1054200"/>
          </a:xfrm>
          <a:prstGeom prst="ellipse">
            <a:avLst/>
          </a:prstGeom>
          <a:solidFill>
            <a:srgbClr val="FFB600"/>
          </a:solidFill>
          <a:ln>
            <a:noFill/>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16"/>
          <p:cNvSpPr/>
          <p:nvPr/>
        </p:nvSpPr>
        <p:spPr>
          <a:xfrm>
            <a:off x="1156976" y="-137273"/>
            <a:ext cx="398700" cy="398700"/>
          </a:xfrm>
          <a:prstGeom prst="ellipse">
            <a:avLst/>
          </a:prstGeom>
          <a:solidFill>
            <a:srgbClr val="FF9755"/>
          </a:solidFill>
          <a:ln>
            <a:noFill/>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16"/>
          <p:cNvSpPr/>
          <p:nvPr/>
        </p:nvSpPr>
        <p:spPr>
          <a:xfrm>
            <a:off x="1397225" y="337514"/>
            <a:ext cx="136800" cy="136800"/>
          </a:xfrm>
          <a:prstGeom prst="ellipse">
            <a:avLst/>
          </a:prstGeom>
          <a:solidFill>
            <a:srgbClr val="02BDC7"/>
          </a:solidFill>
          <a:ln>
            <a:noFill/>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16"/>
          <p:cNvSpPr/>
          <p:nvPr/>
        </p:nvSpPr>
        <p:spPr>
          <a:xfrm>
            <a:off x="488128" y="1334485"/>
            <a:ext cx="213000" cy="213000"/>
          </a:xfrm>
          <a:prstGeom prst="ellipse">
            <a:avLst/>
          </a:prstGeom>
          <a:solidFill>
            <a:srgbClr val="FFFFFF"/>
          </a:solidFill>
          <a:ln>
            <a:noFill/>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16"/>
          <p:cNvSpPr/>
          <p:nvPr/>
        </p:nvSpPr>
        <p:spPr>
          <a:xfrm>
            <a:off x="7847950" y="4168079"/>
            <a:ext cx="1097700" cy="1097700"/>
          </a:xfrm>
          <a:prstGeom prst="ellipse">
            <a:avLst/>
          </a:prstGeom>
          <a:solidFill>
            <a:srgbClr val="02BDC7"/>
          </a:solidFill>
          <a:ln>
            <a:noFill/>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6"/>
          <p:cNvSpPr/>
          <p:nvPr/>
        </p:nvSpPr>
        <p:spPr>
          <a:xfrm>
            <a:off x="8507494" y="2981146"/>
            <a:ext cx="774600" cy="774600"/>
          </a:xfrm>
          <a:prstGeom prst="ellipse">
            <a:avLst/>
          </a:prstGeom>
          <a:solidFill>
            <a:srgbClr val="FFB600"/>
          </a:solidFill>
          <a:ln>
            <a:noFill/>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6"/>
          <p:cNvSpPr/>
          <p:nvPr/>
        </p:nvSpPr>
        <p:spPr>
          <a:xfrm>
            <a:off x="8094101" y="3973940"/>
            <a:ext cx="413400" cy="413400"/>
          </a:xfrm>
          <a:prstGeom prst="ellipse">
            <a:avLst/>
          </a:prstGeom>
          <a:solidFill>
            <a:srgbClr val="FFFFFF"/>
          </a:solidFill>
          <a:ln>
            <a:noFill/>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6"/>
          <p:cNvSpPr/>
          <p:nvPr/>
        </p:nvSpPr>
        <p:spPr>
          <a:xfrm>
            <a:off x="8622049" y="3872635"/>
            <a:ext cx="213000" cy="213000"/>
          </a:xfrm>
          <a:prstGeom prst="ellipse">
            <a:avLst/>
          </a:prstGeom>
          <a:solidFill>
            <a:srgbClr val="FF9755"/>
          </a:solidFill>
          <a:ln>
            <a:noFill/>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6"/>
          <p:cNvSpPr/>
          <p:nvPr/>
        </p:nvSpPr>
        <p:spPr>
          <a:xfrm>
            <a:off x="7550022" y="4801658"/>
            <a:ext cx="213000" cy="213000"/>
          </a:xfrm>
          <a:prstGeom prst="ellipse">
            <a:avLst/>
          </a:prstGeom>
          <a:solidFill>
            <a:srgbClr val="FFB600"/>
          </a:solidFill>
          <a:ln>
            <a:noFill/>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6"/>
          <p:cNvSpPr/>
          <p:nvPr/>
        </p:nvSpPr>
        <p:spPr>
          <a:xfrm>
            <a:off x="7325661" y="4674668"/>
            <a:ext cx="93900" cy="93900"/>
          </a:xfrm>
          <a:prstGeom prst="ellipse">
            <a:avLst/>
          </a:prstGeom>
          <a:solidFill>
            <a:srgbClr val="02BDC7"/>
          </a:solidFill>
          <a:ln>
            <a:noFill/>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6"/>
          <p:cNvSpPr/>
          <p:nvPr/>
        </p:nvSpPr>
        <p:spPr>
          <a:xfrm>
            <a:off x="258289" y="1577101"/>
            <a:ext cx="93900" cy="93900"/>
          </a:xfrm>
          <a:prstGeom prst="ellipse">
            <a:avLst/>
          </a:prstGeom>
          <a:solidFill>
            <a:srgbClr val="FFB600"/>
          </a:solidFill>
          <a:ln>
            <a:noFill/>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16"/>
          <p:cNvSpPr/>
          <p:nvPr/>
        </p:nvSpPr>
        <p:spPr>
          <a:xfrm>
            <a:off x="8726411" y="3200064"/>
            <a:ext cx="336767" cy="336767"/>
          </a:xfrm>
          <a:custGeom>
            <a:rect b="b" l="l" r="r" t="t"/>
            <a:pathLst>
              <a:path extrusionOk="0" fill="none" h="16027" w="16027">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cap="rnd" cmpd="sng" w="12175">
            <a:solidFill>
              <a:srgbClr val="FC4067"/>
            </a:solidFill>
            <a:prstDash val="solid"/>
            <a:round/>
            <a:headEnd len="sm" w="sm" type="none"/>
            <a:tailEnd len="sm" w="sm" type="none"/>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1" name="Google Shape;91;p16"/>
          <p:cNvGrpSpPr/>
          <p:nvPr/>
        </p:nvGrpSpPr>
        <p:grpSpPr>
          <a:xfrm>
            <a:off x="8142372" y="4477576"/>
            <a:ext cx="508851" cy="478711"/>
            <a:chOff x="5972700" y="2330200"/>
            <a:chExt cx="411625" cy="387275"/>
          </a:xfrm>
        </p:grpSpPr>
        <p:sp>
          <p:nvSpPr>
            <p:cNvPr id="92" name="Google Shape;92;p16"/>
            <p:cNvSpPr/>
            <p:nvPr/>
          </p:nvSpPr>
          <p:spPr>
            <a:xfrm>
              <a:off x="5972700" y="2476950"/>
              <a:ext cx="98050" cy="219825"/>
            </a:xfrm>
            <a:custGeom>
              <a:rect b="b" l="l" r="r" t="t"/>
              <a:pathLst>
                <a:path extrusionOk="0" fill="none" h="8793" w="3922">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cap="rnd" cmpd="sng" w="12175">
              <a:solidFill>
                <a:srgbClr val="FFFFFF"/>
              </a:solidFill>
              <a:prstDash val="solid"/>
              <a:round/>
              <a:headEnd len="sm" w="sm" type="none"/>
              <a:tailEnd len="sm" w="sm" type="none"/>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6"/>
            <p:cNvSpPr/>
            <p:nvPr/>
          </p:nvSpPr>
          <p:spPr>
            <a:xfrm>
              <a:off x="6078025" y="2330200"/>
              <a:ext cx="306300" cy="387275"/>
            </a:xfrm>
            <a:custGeom>
              <a:rect b="b" l="l" r="r" t="t"/>
              <a:pathLst>
                <a:path extrusionOk="0" fill="none" h="15491" w="12252">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cap="rnd" cmpd="sng" w="12175">
              <a:solidFill>
                <a:srgbClr val="FFFFFF"/>
              </a:solidFill>
              <a:prstDash val="solid"/>
              <a:round/>
              <a:headEnd len="sm" w="sm" type="none"/>
              <a:tailEnd len="sm" w="sm" type="none"/>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4" name="Google Shape;94;p16"/>
          <p:cNvGrpSpPr/>
          <p:nvPr/>
        </p:nvGrpSpPr>
        <p:grpSpPr>
          <a:xfrm>
            <a:off x="545619" y="382388"/>
            <a:ext cx="398658" cy="631920"/>
            <a:chOff x="6718575" y="2318625"/>
            <a:chExt cx="256950" cy="407375"/>
          </a:xfrm>
        </p:grpSpPr>
        <p:sp>
          <p:nvSpPr>
            <p:cNvPr id="95" name="Google Shape;95;p16"/>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12175">
              <a:solidFill>
                <a:srgbClr val="02BDC7"/>
              </a:solidFill>
              <a:prstDash val="solid"/>
              <a:round/>
              <a:headEnd len="sm" w="sm" type="none"/>
              <a:tailEnd len="sm" w="sm" type="none"/>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6"/>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12175">
              <a:solidFill>
                <a:srgbClr val="02BDC7"/>
              </a:solidFill>
              <a:prstDash val="solid"/>
              <a:round/>
              <a:headEnd len="sm" w="sm" type="none"/>
              <a:tailEnd len="sm" w="sm" type="none"/>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6"/>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12175">
              <a:solidFill>
                <a:srgbClr val="02BDC7"/>
              </a:solidFill>
              <a:prstDash val="solid"/>
              <a:round/>
              <a:headEnd len="sm" w="sm" type="none"/>
              <a:tailEnd len="sm" w="sm" type="none"/>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6"/>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12175">
              <a:solidFill>
                <a:srgbClr val="02BDC7"/>
              </a:solidFill>
              <a:prstDash val="solid"/>
              <a:round/>
              <a:headEnd len="sm" w="sm" type="none"/>
              <a:tailEnd len="sm" w="sm" type="none"/>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6"/>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12175">
              <a:solidFill>
                <a:srgbClr val="02BDC7"/>
              </a:solidFill>
              <a:prstDash val="solid"/>
              <a:round/>
              <a:headEnd len="sm" w="sm" type="none"/>
              <a:tailEnd len="sm" w="sm" type="none"/>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6"/>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12175">
              <a:solidFill>
                <a:srgbClr val="02BDC7"/>
              </a:solidFill>
              <a:prstDash val="solid"/>
              <a:round/>
              <a:headEnd len="sm" w="sm" type="none"/>
              <a:tailEnd len="sm" w="sm" type="none"/>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16"/>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12175">
              <a:solidFill>
                <a:srgbClr val="02BDC7"/>
              </a:solidFill>
              <a:prstDash val="solid"/>
              <a:round/>
              <a:headEnd len="sm" w="sm" type="none"/>
              <a:tailEnd len="sm" w="sm" type="none"/>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6"/>
            <p:cNvSpPr/>
            <p:nvPr/>
          </p:nvSpPr>
          <p:spPr>
            <a:xfrm>
              <a:off x="6795900" y="2628550"/>
              <a:ext cx="102300" cy="25"/>
            </a:xfrm>
            <a:custGeom>
              <a:rect b="b" l="l" r="r" t="t"/>
              <a:pathLst>
                <a:path extrusionOk="0" fill="none" h="1" w="4092">
                  <a:moveTo>
                    <a:pt x="0" y="1"/>
                  </a:moveTo>
                  <a:lnTo>
                    <a:pt x="4092" y="1"/>
                  </a:lnTo>
                </a:path>
              </a:pathLst>
            </a:custGeom>
            <a:noFill/>
            <a:ln cap="rnd" cmpd="sng" w="12175">
              <a:solidFill>
                <a:srgbClr val="02BDC7"/>
              </a:solidFill>
              <a:prstDash val="solid"/>
              <a:round/>
              <a:headEnd len="sm" w="sm" type="none"/>
              <a:tailEnd len="sm" w="sm" type="none"/>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3" name="Google Shape;103;p16"/>
          <p:cNvSpPr/>
          <p:nvPr/>
        </p:nvSpPr>
        <p:spPr>
          <a:xfrm>
            <a:off x="-117275" y="847257"/>
            <a:ext cx="605400" cy="605700"/>
          </a:xfrm>
          <a:prstGeom prst="ellipse">
            <a:avLst/>
          </a:prstGeom>
          <a:solidFill>
            <a:srgbClr val="02BDC7"/>
          </a:solidFill>
          <a:ln>
            <a:noFill/>
          </a:ln>
        </p:spPr>
        <p:txBody>
          <a:bodyPr anchorCtr="0" anchor="ctr" bIns="94800" lIns="94800" spcFirstLastPara="1" rIns="94800" wrap="square" tIns="94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16"/>
          <p:cNvSpPr txBox="1"/>
          <p:nvPr>
            <p:ph idx="12" type="sldNum"/>
          </p:nvPr>
        </p:nvSpPr>
        <p:spPr>
          <a:xfrm>
            <a:off x="8117984" y="418064"/>
            <a:ext cx="548700" cy="393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5" name="Shape 105"/>
        <p:cNvGrpSpPr/>
        <p:nvPr/>
      </p:nvGrpSpPr>
      <p:grpSpPr>
        <a:xfrm>
          <a:off x="0" y="0"/>
          <a:ext cx="0" cy="0"/>
          <a:chOff x="0" y="0"/>
          <a:chExt cx="0" cy="0"/>
        </a:xfrm>
      </p:grpSpPr>
      <p:sp>
        <p:nvSpPr>
          <p:cNvPr descr="null" id="106" name="Google Shape;106;p17"/>
          <p:cNvSpPr txBox="1"/>
          <p:nvPr/>
        </p:nvSpPr>
        <p:spPr>
          <a:xfrm flipH="1" rot="10800000">
            <a:off x="3276600" y="25"/>
            <a:ext cx="58674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17"/>
          <p:cNvSpPr txBox="1"/>
          <p:nvPr>
            <p:ph type="title"/>
          </p:nvPr>
        </p:nvSpPr>
        <p:spPr>
          <a:xfrm>
            <a:off x="226078" y="205400"/>
            <a:ext cx="2808000" cy="9534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chemeClr val="dk2"/>
              </a:buClr>
              <a:buSzPts val="2400"/>
              <a:buFont typeface="Lato Black"/>
              <a:buNone/>
              <a:defRPr b="0" sz="2400">
                <a:solidFill>
                  <a:schemeClr val="dk2"/>
                </a:solidFill>
                <a:latin typeface="Lato Black"/>
                <a:ea typeface="Lato Black"/>
                <a:cs typeface="Lato Black"/>
                <a:sym typeface="Lato Black"/>
              </a:defRPr>
            </a:lvl1pPr>
            <a:lvl2pPr lvl="1" rtl="0" algn="l">
              <a:lnSpc>
                <a:spcPct val="100000"/>
              </a:lnSpc>
              <a:spcBef>
                <a:spcPts val="0"/>
              </a:spcBef>
              <a:spcAft>
                <a:spcPts val="0"/>
              </a:spcAft>
              <a:buClr>
                <a:schemeClr val="dk2"/>
              </a:buClr>
              <a:buSzPts val="2400"/>
              <a:buFont typeface="Lato Black"/>
              <a:buNone/>
              <a:defRPr b="0" sz="2400">
                <a:solidFill>
                  <a:schemeClr val="dk2"/>
                </a:solidFill>
                <a:latin typeface="Lato Black"/>
                <a:ea typeface="Lato Black"/>
                <a:cs typeface="Lato Black"/>
                <a:sym typeface="Lato Black"/>
              </a:defRPr>
            </a:lvl2pPr>
            <a:lvl3pPr lvl="2" rtl="0" algn="l">
              <a:lnSpc>
                <a:spcPct val="100000"/>
              </a:lnSpc>
              <a:spcBef>
                <a:spcPts val="0"/>
              </a:spcBef>
              <a:spcAft>
                <a:spcPts val="0"/>
              </a:spcAft>
              <a:buClr>
                <a:schemeClr val="dk2"/>
              </a:buClr>
              <a:buSzPts val="2400"/>
              <a:buFont typeface="Lato Black"/>
              <a:buNone/>
              <a:defRPr b="0" sz="2400">
                <a:solidFill>
                  <a:schemeClr val="dk2"/>
                </a:solidFill>
                <a:latin typeface="Lato Black"/>
                <a:ea typeface="Lato Black"/>
                <a:cs typeface="Lato Black"/>
                <a:sym typeface="Lato Black"/>
              </a:defRPr>
            </a:lvl3pPr>
            <a:lvl4pPr lvl="3" rtl="0" algn="l">
              <a:lnSpc>
                <a:spcPct val="100000"/>
              </a:lnSpc>
              <a:spcBef>
                <a:spcPts val="0"/>
              </a:spcBef>
              <a:spcAft>
                <a:spcPts val="0"/>
              </a:spcAft>
              <a:buClr>
                <a:schemeClr val="dk2"/>
              </a:buClr>
              <a:buSzPts val="2400"/>
              <a:buFont typeface="Lato Black"/>
              <a:buNone/>
              <a:defRPr b="0" sz="2400">
                <a:solidFill>
                  <a:schemeClr val="dk2"/>
                </a:solidFill>
                <a:latin typeface="Lato Black"/>
                <a:ea typeface="Lato Black"/>
                <a:cs typeface="Lato Black"/>
                <a:sym typeface="Lato Black"/>
              </a:defRPr>
            </a:lvl4pPr>
            <a:lvl5pPr lvl="4" rtl="0" algn="l">
              <a:lnSpc>
                <a:spcPct val="100000"/>
              </a:lnSpc>
              <a:spcBef>
                <a:spcPts val="0"/>
              </a:spcBef>
              <a:spcAft>
                <a:spcPts val="0"/>
              </a:spcAft>
              <a:buClr>
                <a:schemeClr val="dk2"/>
              </a:buClr>
              <a:buSzPts val="2400"/>
              <a:buFont typeface="Lato Black"/>
              <a:buNone/>
              <a:defRPr b="0" sz="2400">
                <a:solidFill>
                  <a:schemeClr val="dk2"/>
                </a:solidFill>
                <a:latin typeface="Lato Black"/>
                <a:ea typeface="Lato Black"/>
                <a:cs typeface="Lato Black"/>
                <a:sym typeface="Lato Black"/>
              </a:defRPr>
            </a:lvl5pPr>
            <a:lvl6pPr lvl="5" rtl="0" algn="l">
              <a:lnSpc>
                <a:spcPct val="100000"/>
              </a:lnSpc>
              <a:spcBef>
                <a:spcPts val="0"/>
              </a:spcBef>
              <a:spcAft>
                <a:spcPts val="0"/>
              </a:spcAft>
              <a:buClr>
                <a:schemeClr val="dk2"/>
              </a:buClr>
              <a:buSzPts val="2400"/>
              <a:buFont typeface="Lato Black"/>
              <a:buNone/>
              <a:defRPr b="0" sz="2400">
                <a:solidFill>
                  <a:schemeClr val="dk2"/>
                </a:solidFill>
                <a:latin typeface="Lato Black"/>
                <a:ea typeface="Lato Black"/>
                <a:cs typeface="Lato Black"/>
                <a:sym typeface="Lato Black"/>
              </a:defRPr>
            </a:lvl6pPr>
            <a:lvl7pPr lvl="6" rtl="0" algn="l">
              <a:lnSpc>
                <a:spcPct val="100000"/>
              </a:lnSpc>
              <a:spcBef>
                <a:spcPts val="0"/>
              </a:spcBef>
              <a:spcAft>
                <a:spcPts val="0"/>
              </a:spcAft>
              <a:buClr>
                <a:schemeClr val="dk2"/>
              </a:buClr>
              <a:buSzPts val="2400"/>
              <a:buFont typeface="Lato Black"/>
              <a:buNone/>
              <a:defRPr b="0" sz="2400">
                <a:solidFill>
                  <a:schemeClr val="dk2"/>
                </a:solidFill>
                <a:latin typeface="Lato Black"/>
                <a:ea typeface="Lato Black"/>
                <a:cs typeface="Lato Black"/>
                <a:sym typeface="Lato Black"/>
              </a:defRPr>
            </a:lvl7pPr>
            <a:lvl8pPr lvl="7" rtl="0" algn="l">
              <a:lnSpc>
                <a:spcPct val="100000"/>
              </a:lnSpc>
              <a:spcBef>
                <a:spcPts val="0"/>
              </a:spcBef>
              <a:spcAft>
                <a:spcPts val="0"/>
              </a:spcAft>
              <a:buClr>
                <a:schemeClr val="dk2"/>
              </a:buClr>
              <a:buSzPts val="2400"/>
              <a:buFont typeface="Lato Black"/>
              <a:buNone/>
              <a:defRPr b="0" sz="2400">
                <a:solidFill>
                  <a:schemeClr val="dk2"/>
                </a:solidFill>
                <a:latin typeface="Lato Black"/>
                <a:ea typeface="Lato Black"/>
                <a:cs typeface="Lato Black"/>
                <a:sym typeface="Lato Black"/>
              </a:defRPr>
            </a:lvl8pPr>
            <a:lvl9pPr lvl="8" rtl="0" algn="l">
              <a:lnSpc>
                <a:spcPct val="100000"/>
              </a:lnSpc>
              <a:spcBef>
                <a:spcPts val="0"/>
              </a:spcBef>
              <a:spcAft>
                <a:spcPts val="0"/>
              </a:spcAft>
              <a:buClr>
                <a:schemeClr val="dk2"/>
              </a:buClr>
              <a:buSzPts val="2400"/>
              <a:buFont typeface="Lato Black"/>
              <a:buNone/>
              <a:defRPr b="0" sz="2400">
                <a:solidFill>
                  <a:schemeClr val="dk2"/>
                </a:solidFill>
                <a:latin typeface="Lato Black"/>
                <a:ea typeface="Lato Black"/>
                <a:cs typeface="Lato Black"/>
                <a:sym typeface="Lato Black"/>
              </a:defRPr>
            </a:lvl9pPr>
          </a:lstStyle>
          <a:p/>
        </p:txBody>
      </p:sp>
      <p:sp>
        <p:nvSpPr>
          <p:cNvPr id="108" name="Google Shape;108;p17"/>
          <p:cNvSpPr txBox="1"/>
          <p:nvPr>
            <p:ph idx="1" type="body"/>
          </p:nvPr>
        </p:nvSpPr>
        <p:spPr>
          <a:xfrm>
            <a:off x="226075" y="1161000"/>
            <a:ext cx="2808000" cy="3163500"/>
          </a:xfrm>
          <a:prstGeom prst="rect">
            <a:avLst/>
          </a:prstGeom>
          <a:noFill/>
          <a:ln>
            <a:noFill/>
          </a:ln>
        </p:spPr>
        <p:txBody>
          <a:bodyPr anchorCtr="0" anchor="t" bIns="34275" lIns="68575" spcFirstLastPara="1" rIns="68575" wrap="square" tIns="34275">
            <a:normAutofit/>
          </a:bodyPr>
          <a:lstStyle>
            <a:lvl1pPr indent="-342900" lvl="0" marL="457200" rtl="0" algn="l">
              <a:lnSpc>
                <a:spcPct val="90000"/>
              </a:lnSpc>
              <a:spcBef>
                <a:spcPts val="800"/>
              </a:spcBef>
              <a:spcAft>
                <a:spcPts val="0"/>
              </a:spcAft>
              <a:buClr>
                <a:schemeClr val="dk2"/>
              </a:buClr>
              <a:buSzPts val="1800"/>
              <a:buChar char="•"/>
              <a:defRPr sz="1800">
                <a:solidFill>
                  <a:schemeClr val="dk2"/>
                </a:solidFill>
              </a:defRPr>
            </a:lvl1pPr>
            <a:lvl2pPr indent="-342900" lvl="1" marL="914400" rtl="0" algn="l">
              <a:lnSpc>
                <a:spcPct val="90000"/>
              </a:lnSpc>
              <a:spcBef>
                <a:spcPts val="400"/>
              </a:spcBef>
              <a:spcAft>
                <a:spcPts val="0"/>
              </a:spcAft>
              <a:buClr>
                <a:schemeClr val="dk2"/>
              </a:buClr>
              <a:buSzPts val="1800"/>
              <a:buChar char="•"/>
              <a:defRPr sz="1800">
                <a:solidFill>
                  <a:schemeClr val="dk2"/>
                </a:solidFill>
              </a:defRPr>
            </a:lvl2pPr>
            <a:lvl3pPr indent="-323850" lvl="2" marL="1371600" rtl="0" algn="l">
              <a:lnSpc>
                <a:spcPct val="90000"/>
              </a:lnSpc>
              <a:spcBef>
                <a:spcPts val="400"/>
              </a:spcBef>
              <a:spcAft>
                <a:spcPts val="0"/>
              </a:spcAft>
              <a:buClr>
                <a:schemeClr val="dk2"/>
              </a:buClr>
              <a:buSzPts val="1500"/>
              <a:buChar char="•"/>
              <a:defRPr>
                <a:solidFill>
                  <a:schemeClr val="dk2"/>
                </a:solidFill>
              </a:defRPr>
            </a:lvl3pPr>
            <a:lvl4pPr indent="-342900" lvl="3" marL="1828800" rtl="0" algn="l">
              <a:lnSpc>
                <a:spcPct val="90000"/>
              </a:lnSpc>
              <a:spcBef>
                <a:spcPts val="400"/>
              </a:spcBef>
              <a:spcAft>
                <a:spcPts val="0"/>
              </a:spcAft>
              <a:buClr>
                <a:schemeClr val="dk2"/>
              </a:buClr>
              <a:buSzPts val="1800"/>
              <a:buChar char="•"/>
              <a:defRPr sz="1800">
                <a:solidFill>
                  <a:schemeClr val="dk2"/>
                </a:solidFill>
              </a:defRPr>
            </a:lvl4pPr>
            <a:lvl5pPr indent="-342900" lvl="4" marL="2286000" rtl="0" algn="l">
              <a:lnSpc>
                <a:spcPct val="90000"/>
              </a:lnSpc>
              <a:spcBef>
                <a:spcPts val="400"/>
              </a:spcBef>
              <a:spcAft>
                <a:spcPts val="0"/>
              </a:spcAft>
              <a:buClr>
                <a:schemeClr val="dk2"/>
              </a:buClr>
              <a:buSzPts val="1800"/>
              <a:buChar char="•"/>
              <a:defRPr sz="1800">
                <a:solidFill>
                  <a:schemeClr val="dk2"/>
                </a:solidFill>
              </a:defRPr>
            </a:lvl5pPr>
            <a:lvl6pPr indent="-342900" lvl="5" marL="2743200" rtl="0" algn="l">
              <a:lnSpc>
                <a:spcPct val="90000"/>
              </a:lnSpc>
              <a:spcBef>
                <a:spcPts val="400"/>
              </a:spcBef>
              <a:spcAft>
                <a:spcPts val="0"/>
              </a:spcAft>
              <a:buClr>
                <a:schemeClr val="dk2"/>
              </a:buClr>
              <a:buSzPts val="1800"/>
              <a:buChar char="•"/>
              <a:defRPr sz="1800">
                <a:solidFill>
                  <a:schemeClr val="dk2"/>
                </a:solidFill>
              </a:defRPr>
            </a:lvl6pPr>
            <a:lvl7pPr indent="-342900" lvl="6" marL="3200400" rtl="0" algn="l">
              <a:lnSpc>
                <a:spcPct val="90000"/>
              </a:lnSpc>
              <a:spcBef>
                <a:spcPts val="400"/>
              </a:spcBef>
              <a:spcAft>
                <a:spcPts val="0"/>
              </a:spcAft>
              <a:buClr>
                <a:schemeClr val="dk2"/>
              </a:buClr>
              <a:buSzPts val="1800"/>
              <a:buChar char="•"/>
              <a:defRPr sz="1800">
                <a:solidFill>
                  <a:schemeClr val="dk2"/>
                </a:solidFill>
              </a:defRPr>
            </a:lvl7pPr>
            <a:lvl8pPr indent="-342900" lvl="7" marL="3657600" rtl="0" algn="l">
              <a:lnSpc>
                <a:spcPct val="90000"/>
              </a:lnSpc>
              <a:spcBef>
                <a:spcPts val="400"/>
              </a:spcBef>
              <a:spcAft>
                <a:spcPts val="0"/>
              </a:spcAft>
              <a:buClr>
                <a:schemeClr val="dk2"/>
              </a:buClr>
              <a:buSzPts val="1800"/>
              <a:buChar char="•"/>
              <a:defRPr sz="1800">
                <a:solidFill>
                  <a:schemeClr val="dk2"/>
                </a:solidFill>
              </a:defRPr>
            </a:lvl8pPr>
            <a:lvl9pPr indent="-342900" lvl="8" marL="4114800" rtl="0" algn="l">
              <a:lnSpc>
                <a:spcPct val="90000"/>
              </a:lnSpc>
              <a:spcBef>
                <a:spcPts val="400"/>
              </a:spcBef>
              <a:spcAft>
                <a:spcPts val="0"/>
              </a:spcAft>
              <a:buClr>
                <a:schemeClr val="dk2"/>
              </a:buClr>
              <a:buSzPts val="1800"/>
              <a:buChar char="•"/>
              <a:defRPr sz="1800">
                <a:solidFill>
                  <a:schemeClr val="dk2"/>
                </a:solidFill>
              </a:defRPr>
            </a:lvl9pPr>
          </a:lstStyle>
          <a:p/>
        </p:txBody>
      </p:sp>
      <p:sp>
        <p:nvSpPr>
          <p:cNvPr id="109" name="Google Shape;109;p17"/>
          <p:cNvSpPr txBox="1"/>
          <p:nvPr>
            <p:ph idx="12" type="sldNum"/>
          </p:nvPr>
        </p:nvSpPr>
        <p:spPr>
          <a:xfrm>
            <a:off x="8523541" y="4771823"/>
            <a:ext cx="548700" cy="393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chemeClr val="accent6"/>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chemeClr val="accent6"/>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chemeClr val="accent6"/>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chemeClr val="accent6"/>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chemeClr val="accent6"/>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chemeClr val="accent6"/>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chemeClr val="accent6"/>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chemeClr val="accent6"/>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chemeClr val="accent6"/>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0" name="Google Shape;110;p17"/>
          <p:cNvSpPr txBox="1"/>
          <p:nvPr/>
        </p:nvSpPr>
        <p:spPr>
          <a:xfrm>
            <a:off x="5238225" y="4855775"/>
            <a:ext cx="3700200" cy="240600"/>
          </a:xfrm>
          <a:prstGeom prst="rect">
            <a:avLst/>
          </a:prstGeom>
          <a:noFill/>
          <a:ln>
            <a:noFill/>
          </a:ln>
        </p:spPr>
        <p:txBody>
          <a:bodyPr anchorCtr="0" anchor="ctr" bIns="91425" lIns="91425" spcFirstLastPara="1" rIns="91425" wrap="square" tIns="91425">
            <a:noAutofit/>
          </a:bodyPr>
          <a:lstStyle/>
          <a:p>
            <a:pPr indent="0" lvl="0" marL="0" marR="0" rtl="0" algn="r">
              <a:lnSpc>
                <a:spcPct val="115000"/>
              </a:lnSpc>
              <a:spcBef>
                <a:spcPts val="0"/>
              </a:spcBef>
              <a:spcAft>
                <a:spcPts val="0"/>
              </a:spcAft>
              <a:buClr>
                <a:srgbClr val="000000"/>
              </a:buClr>
              <a:buSzPts val="700"/>
              <a:buFont typeface="Arial"/>
              <a:buNone/>
            </a:pPr>
            <a:r>
              <a:rPr b="0" i="0" lang="en" sz="700" u="none" cap="none" strike="noStrike">
                <a:solidFill>
                  <a:schemeClr val="accent6"/>
                </a:solidFill>
                <a:latin typeface="Lato"/>
                <a:ea typeface="Lato"/>
                <a:cs typeface="Lato"/>
                <a:sym typeface="Lato"/>
              </a:rPr>
              <a:t>© 2020 </a:t>
            </a:r>
            <a:r>
              <a:rPr b="1" i="0" lang="en" sz="700" u="none" cap="none" strike="noStrike">
                <a:solidFill>
                  <a:schemeClr val="accent6"/>
                </a:solidFill>
                <a:latin typeface="Lato"/>
                <a:ea typeface="Lato"/>
                <a:cs typeface="Lato"/>
                <a:sym typeface="Lato"/>
              </a:rPr>
              <a:t>CAST | Until learning has no limits</a:t>
            </a:r>
            <a:r>
              <a:rPr b="0" baseline="30000" i="0" lang="en" sz="700" u="none" cap="none" strike="noStrike">
                <a:solidFill>
                  <a:schemeClr val="accent6"/>
                </a:solidFill>
                <a:latin typeface="Lato"/>
                <a:ea typeface="Lato"/>
                <a:cs typeface="Lato"/>
                <a:sym typeface="Lato"/>
              </a:rPr>
              <a:t>®</a:t>
            </a:r>
            <a:endParaRPr b="1" i="0" sz="700" u="none" cap="none" strike="noStrike">
              <a:solidFill>
                <a:schemeClr val="accent6"/>
              </a:solidFill>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dget - Tablet">
  <p:cSld name="BLANK_1_2_1">
    <p:bg>
      <p:bgPr>
        <a:blipFill>
          <a:blip r:embed="rId2">
            <a:alphaModFix/>
          </a:blip>
          <a:stretch>
            <a:fillRect/>
          </a:stretch>
        </a:blipFill>
      </p:bgPr>
    </p:bg>
    <p:spTree>
      <p:nvGrpSpPr>
        <p:cNvPr id="111" name="Shape 111"/>
        <p:cNvGrpSpPr/>
        <p:nvPr/>
      </p:nvGrpSpPr>
      <p:grpSpPr>
        <a:xfrm>
          <a:off x="0" y="0"/>
          <a:ext cx="0" cy="0"/>
          <a:chOff x="0" y="0"/>
          <a:chExt cx="0" cy="0"/>
        </a:xfrm>
      </p:grpSpPr>
      <p:sp>
        <p:nvSpPr>
          <p:cNvPr id="112" name="Google Shape;112;p18"/>
          <p:cNvSpPr txBox="1"/>
          <p:nvPr>
            <p:ph idx="12" type="sldNum"/>
          </p:nvPr>
        </p:nvSpPr>
        <p:spPr>
          <a:xfrm>
            <a:off x="4297650" y="4646800"/>
            <a:ext cx="548700" cy="496500"/>
          </a:xfrm>
          <a:prstGeom prst="rect">
            <a:avLst/>
          </a:prstGeom>
          <a:noFill/>
          <a:ln>
            <a:noFill/>
          </a:ln>
        </p:spPr>
        <p:txBody>
          <a:bodyPr anchorCtr="0" anchor="ctr" bIns="91650" lIns="91650" spcFirstLastPara="1" rIns="91650" wrap="square" tIns="91650">
            <a:noAutofit/>
          </a:bodyPr>
          <a:lstStyle>
            <a:lvl1pPr indent="0" lvl="0" marL="0" marR="0" rtl="0" algn="r">
              <a:lnSpc>
                <a:spcPct val="100000"/>
              </a:lnSpc>
              <a:spcBef>
                <a:spcPts val="0"/>
              </a:spcBef>
              <a:spcAft>
                <a:spcPts val="0"/>
              </a:spcAft>
              <a:buClr>
                <a:srgbClr val="000000"/>
              </a:buClr>
              <a:buSzPts val="1400"/>
              <a:buFont typeface="Arial"/>
              <a:buNone/>
              <a:defRPr b="1" i="0" sz="1400" u="none" cap="none" strike="noStrike">
                <a:solidFill>
                  <a:srgbClr val="0069A7"/>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1" i="0" sz="1400" u="none" cap="none" strike="noStrike">
                <a:solidFill>
                  <a:srgbClr val="0069A7"/>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1" i="0" sz="1400" u="none" cap="none" strike="noStrike">
                <a:solidFill>
                  <a:srgbClr val="0069A7"/>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1" i="0" sz="1400" u="none" cap="none" strike="noStrike">
                <a:solidFill>
                  <a:srgbClr val="0069A7"/>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1" i="0" sz="1400" u="none" cap="none" strike="noStrike">
                <a:solidFill>
                  <a:srgbClr val="0069A7"/>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1" i="0" sz="1400" u="none" cap="none" strike="noStrike">
                <a:solidFill>
                  <a:srgbClr val="0069A7"/>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1" i="0" sz="1400" u="none" cap="none" strike="noStrike">
                <a:solidFill>
                  <a:srgbClr val="0069A7"/>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1" i="0" sz="1400" u="none" cap="none" strike="noStrike">
                <a:solidFill>
                  <a:srgbClr val="0069A7"/>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1" i="0" sz="1400" u="none" cap="none" strike="noStrike">
                <a:solidFill>
                  <a:srgbClr val="0069A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3" name="Google Shape;113;p18"/>
          <p:cNvSpPr txBox="1"/>
          <p:nvPr>
            <p:ph idx="1" type="body"/>
          </p:nvPr>
        </p:nvSpPr>
        <p:spPr>
          <a:xfrm>
            <a:off x="1752950" y="1475875"/>
            <a:ext cx="1281900" cy="1348200"/>
          </a:xfrm>
          <a:prstGeom prst="rect">
            <a:avLst/>
          </a:prstGeom>
          <a:noFill/>
          <a:ln>
            <a:noFill/>
          </a:ln>
        </p:spPr>
        <p:txBody>
          <a:bodyPr anchorCtr="0" anchor="t" bIns="91650" lIns="91650" spcFirstLastPara="1" rIns="91650" wrap="square" tIns="91650">
            <a:normAutofit/>
          </a:bodyPr>
          <a:lstStyle>
            <a:lvl1pPr indent="-304800" lvl="0" marL="457200" rtl="0" algn="l">
              <a:lnSpc>
                <a:spcPct val="90000"/>
              </a:lnSpc>
              <a:spcBef>
                <a:spcPts val="800"/>
              </a:spcBef>
              <a:spcAft>
                <a:spcPts val="0"/>
              </a:spcAft>
              <a:buSzPts val="1200"/>
              <a:buChar char="•"/>
              <a:defRPr sz="1200"/>
            </a:lvl1pPr>
            <a:lvl2pPr indent="-304800" lvl="1" marL="914400" rtl="0" algn="l">
              <a:lnSpc>
                <a:spcPct val="90000"/>
              </a:lnSpc>
              <a:spcBef>
                <a:spcPts val="400"/>
              </a:spcBef>
              <a:spcAft>
                <a:spcPts val="0"/>
              </a:spcAft>
              <a:buSzPts val="1200"/>
              <a:buChar char="•"/>
              <a:defRPr sz="1200"/>
            </a:lvl2pPr>
            <a:lvl3pPr indent="-304800" lvl="2" marL="1371600" rtl="0" algn="l">
              <a:lnSpc>
                <a:spcPct val="90000"/>
              </a:lnSpc>
              <a:spcBef>
                <a:spcPts val="400"/>
              </a:spcBef>
              <a:spcAft>
                <a:spcPts val="0"/>
              </a:spcAft>
              <a:buSzPts val="1200"/>
              <a:buChar char="•"/>
              <a:defRPr sz="1200"/>
            </a:lvl3pPr>
            <a:lvl4pPr indent="-304800" lvl="3" marL="1828800" rtl="0" algn="l">
              <a:lnSpc>
                <a:spcPct val="90000"/>
              </a:lnSpc>
              <a:spcBef>
                <a:spcPts val="400"/>
              </a:spcBef>
              <a:spcAft>
                <a:spcPts val="0"/>
              </a:spcAft>
              <a:buSzPts val="1200"/>
              <a:buChar char="•"/>
              <a:defRPr sz="1200"/>
            </a:lvl4pPr>
            <a:lvl5pPr indent="-304800" lvl="4" marL="2286000" rtl="0" algn="l">
              <a:lnSpc>
                <a:spcPct val="90000"/>
              </a:lnSpc>
              <a:spcBef>
                <a:spcPts val="400"/>
              </a:spcBef>
              <a:spcAft>
                <a:spcPts val="0"/>
              </a:spcAft>
              <a:buSzPts val="1200"/>
              <a:buChar char="•"/>
              <a:defRPr sz="1200"/>
            </a:lvl5pPr>
            <a:lvl6pPr indent="-304800" lvl="5" marL="2743200" rtl="0" algn="l">
              <a:lnSpc>
                <a:spcPct val="90000"/>
              </a:lnSpc>
              <a:spcBef>
                <a:spcPts val="400"/>
              </a:spcBef>
              <a:spcAft>
                <a:spcPts val="0"/>
              </a:spcAft>
              <a:buSzPts val="1200"/>
              <a:buChar char="•"/>
              <a:defRPr sz="1200"/>
            </a:lvl6pPr>
            <a:lvl7pPr indent="-304800" lvl="6" marL="3200400" rtl="0" algn="l">
              <a:lnSpc>
                <a:spcPct val="90000"/>
              </a:lnSpc>
              <a:spcBef>
                <a:spcPts val="400"/>
              </a:spcBef>
              <a:spcAft>
                <a:spcPts val="0"/>
              </a:spcAft>
              <a:buSzPts val="1200"/>
              <a:buChar char="•"/>
              <a:defRPr sz="1200"/>
            </a:lvl7pPr>
            <a:lvl8pPr indent="-304800" lvl="7" marL="3657600" rtl="0" algn="l">
              <a:lnSpc>
                <a:spcPct val="90000"/>
              </a:lnSpc>
              <a:spcBef>
                <a:spcPts val="400"/>
              </a:spcBef>
              <a:spcAft>
                <a:spcPts val="0"/>
              </a:spcAft>
              <a:buSzPts val="1200"/>
              <a:buChar char="•"/>
              <a:defRPr sz="1200"/>
            </a:lvl8pPr>
            <a:lvl9pPr indent="-304800" lvl="8" marL="4114800" rtl="0" algn="l">
              <a:lnSpc>
                <a:spcPct val="90000"/>
              </a:lnSpc>
              <a:spcBef>
                <a:spcPts val="400"/>
              </a:spcBef>
              <a:spcAft>
                <a:spcPts val="0"/>
              </a:spcAft>
              <a:buSzPts val="1200"/>
              <a:buChar char="•"/>
              <a:defRPr sz="1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2">
  <p:cSld name="PICTURE_WITH_CAPTION_TEXT_2">
    <p:spTree>
      <p:nvGrpSpPr>
        <p:cNvPr id="114" name="Shape 114"/>
        <p:cNvGrpSpPr/>
        <p:nvPr/>
      </p:nvGrpSpPr>
      <p:grpSpPr>
        <a:xfrm>
          <a:off x="0" y="0"/>
          <a:ext cx="0" cy="0"/>
          <a:chOff x="0" y="0"/>
          <a:chExt cx="0" cy="0"/>
        </a:xfrm>
      </p:grpSpPr>
      <p:sp>
        <p:nvSpPr>
          <p:cNvPr id="115" name="Google Shape;115;p19"/>
          <p:cNvSpPr txBox="1"/>
          <p:nvPr>
            <p:ph type="title"/>
          </p:nvPr>
        </p:nvSpPr>
        <p:spPr>
          <a:xfrm>
            <a:off x="629841" y="342900"/>
            <a:ext cx="2949000" cy="1200300"/>
          </a:xfrm>
          <a:prstGeom prst="rect">
            <a:avLst/>
          </a:prstGeom>
          <a:noFill/>
          <a:ln>
            <a:noFill/>
          </a:ln>
        </p:spPr>
        <p:txBody>
          <a:bodyPr anchorCtr="0" anchor="b" bIns="35550" lIns="71100" spcFirstLastPara="1" rIns="71100" wrap="square" tIns="35550">
            <a:normAutofit/>
          </a:bodyPr>
          <a:lstStyle>
            <a:lvl1pPr lvl="0" rtl="0" algn="l">
              <a:lnSpc>
                <a:spcPct val="90000"/>
              </a:lnSpc>
              <a:spcBef>
                <a:spcPts val="0"/>
              </a:spcBef>
              <a:spcAft>
                <a:spcPts val="0"/>
              </a:spcAft>
              <a:buClr>
                <a:schemeClr val="dk1"/>
              </a:buClr>
              <a:buSzPts val="2500"/>
              <a:buFont typeface="Calibri"/>
              <a:buNone/>
              <a:defRPr sz="2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6" name="Google Shape;116;p19"/>
          <p:cNvSpPr/>
          <p:nvPr>
            <p:ph idx="2" type="pic"/>
          </p:nvPr>
        </p:nvSpPr>
        <p:spPr>
          <a:xfrm>
            <a:off x="3887391" y="740569"/>
            <a:ext cx="4629300" cy="3655200"/>
          </a:xfrm>
          <a:prstGeom prst="rect">
            <a:avLst/>
          </a:prstGeom>
          <a:noFill/>
          <a:ln>
            <a:noFill/>
          </a:ln>
        </p:spPr>
      </p:sp>
      <p:sp>
        <p:nvSpPr>
          <p:cNvPr id="117" name="Google Shape;117;p19"/>
          <p:cNvSpPr txBox="1"/>
          <p:nvPr>
            <p:ph idx="1" type="body"/>
          </p:nvPr>
        </p:nvSpPr>
        <p:spPr>
          <a:xfrm>
            <a:off x="629841" y="1543050"/>
            <a:ext cx="2949000" cy="2858700"/>
          </a:xfrm>
          <a:prstGeom prst="rect">
            <a:avLst/>
          </a:prstGeom>
          <a:noFill/>
          <a:ln>
            <a:noFill/>
          </a:ln>
        </p:spPr>
        <p:txBody>
          <a:bodyPr anchorCtr="0" anchor="t" bIns="35550" lIns="71100" spcFirstLastPara="1" rIns="71100" wrap="square" tIns="35550">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18" name="Google Shape;118;p19"/>
          <p:cNvSpPr txBox="1"/>
          <p:nvPr>
            <p:ph idx="10" type="dt"/>
          </p:nvPr>
        </p:nvSpPr>
        <p:spPr>
          <a:xfrm>
            <a:off x="628650" y="4767262"/>
            <a:ext cx="2057400" cy="273900"/>
          </a:xfrm>
          <a:prstGeom prst="rect">
            <a:avLst/>
          </a:prstGeom>
          <a:noFill/>
          <a:ln>
            <a:noFill/>
          </a:ln>
        </p:spPr>
        <p:txBody>
          <a:bodyPr anchorCtr="0" anchor="ctr" bIns="35550" lIns="71100" spcFirstLastPara="1" rIns="71100" wrap="square" tIns="35550">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19" name="Google Shape;119;p19"/>
          <p:cNvSpPr txBox="1"/>
          <p:nvPr>
            <p:ph idx="11" type="ftr"/>
          </p:nvPr>
        </p:nvSpPr>
        <p:spPr>
          <a:xfrm>
            <a:off x="3028950" y="4767262"/>
            <a:ext cx="3086100" cy="273900"/>
          </a:xfrm>
          <a:prstGeom prst="rect">
            <a:avLst/>
          </a:prstGeom>
          <a:noFill/>
          <a:ln>
            <a:noFill/>
          </a:ln>
        </p:spPr>
        <p:txBody>
          <a:bodyPr anchorCtr="0" anchor="ctr" bIns="35550" lIns="71100" spcFirstLastPara="1" rIns="71100" wrap="square" tIns="35550">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20" name="Google Shape;120;p19"/>
          <p:cNvSpPr txBox="1"/>
          <p:nvPr>
            <p:ph idx="12" type="sldNum"/>
          </p:nvPr>
        </p:nvSpPr>
        <p:spPr>
          <a:xfrm>
            <a:off x="6457950" y="4767262"/>
            <a:ext cx="2057400" cy="273900"/>
          </a:xfrm>
          <a:prstGeom prst="rect">
            <a:avLst/>
          </a:prstGeom>
          <a:noFill/>
          <a:ln>
            <a:noFill/>
          </a:ln>
        </p:spPr>
        <p:txBody>
          <a:bodyPr anchorCtr="0" anchor="ctr" bIns="35550" lIns="71100" spcFirstLastPara="1" rIns="71100" wrap="square" tIns="3555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121" name="Shape 121"/>
        <p:cNvGrpSpPr/>
        <p:nvPr/>
      </p:nvGrpSpPr>
      <p:grpSpPr>
        <a:xfrm>
          <a:off x="0" y="0"/>
          <a:ext cx="0" cy="0"/>
          <a:chOff x="0" y="0"/>
          <a:chExt cx="0" cy="0"/>
        </a:xfrm>
      </p:grpSpPr>
      <p:sp>
        <p:nvSpPr>
          <p:cNvPr id="122" name="Google Shape;122;p20"/>
          <p:cNvSpPr txBox="1"/>
          <p:nvPr>
            <p:ph type="title"/>
          </p:nvPr>
        </p:nvSpPr>
        <p:spPr>
          <a:xfrm>
            <a:off x="114300" y="152849"/>
            <a:ext cx="8915400" cy="994500"/>
          </a:xfrm>
          <a:prstGeom prst="rect">
            <a:avLst/>
          </a:prstGeom>
          <a:noFill/>
          <a:ln>
            <a:noFill/>
          </a:ln>
        </p:spPr>
        <p:txBody>
          <a:bodyPr anchorCtr="0" anchor="ctr" bIns="35550" lIns="71100" spcFirstLastPara="1" rIns="71100" wrap="square" tIns="35550">
            <a:normAutofit/>
          </a:bodyPr>
          <a:lstStyle>
            <a:lvl1pPr lvl="0" rtl="0" algn="ctr">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3" name="Google Shape;123;p20"/>
          <p:cNvSpPr txBox="1"/>
          <p:nvPr>
            <p:ph idx="1" type="body"/>
          </p:nvPr>
        </p:nvSpPr>
        <p:spPr>
          <a:xfrm>
            <a:off x="114300" y="1228725"/>
            <a:ext cx="8915400" cy="3762000"/>
          </a:xfrm>
          <a:prstGeom prst="rect">
            <a:avLst/>
          </a:prstGeom>
          <a:noFill/>
          <a:ln>
            <a:noFill/>
          </a:ln>
        </p:spPr>
        <p:txBody>
          <a:bodyPr anchorCtr="0" anchor="t" bIns="35550" lIns="71100" spcFirstLastPara="1" rIns="71100" wrap="square" tIns="35550">
            <a:normAutofit/>
          </a:bodyPr>
          <a:lstStyle>
            <a:lvl1pPr indent="-387350" lvl="0" marL="457200" rtl="0" algn="l">
              <a:lnSpc>
                <a:spcPct val="90000"/>
              </a:lnSpc>
              <a:spcBef>
                <a:spcPts val="800"/>
              </a:spcBef>
              <a:spcAft>
                <a:spcPts val="0"/>
              </a:spcAft>
              <a:buClr>
                <a:schemeClr val="dk1"/>
              </a:buClr>
              <a:buSzPts val="2500"/>
              <a:buChar char="•"/>
              <a:defRPr sz="2500"/>
            </a:lvl1pPr>
            <a:lvl2pPr indent="-368300" lvl="1" marL="914400" rtl="0" algn="l">
              <a:lnSpc>
                <a:spcPct val="90000"/>
              </a:lnSpc>
              <a:spcBef>
                <a:spcPts val="400"/>
              </a:spcBef>
              <a:spcAft>
                <a:spcPts val="0"/>
              </a:spcAft>
              <a:buClr>
                <a:schemeClr val="dk1"/>
              </a:buClr>
              <a:buSzPts val="2200"/>
              <a:buChar char="•"/>
              <a:defRPr sz="2200"/>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4" name="Google Shape;124;p20"/>
          <p:cNvSpPr txBox="1"/>
          <p:nvPr>
            <p:ph idx="2" type="body"/>
          </p:nvPr>
        </p:nvSpPr>
        <p:spPr>
          <a:xfrm>
            <a:off x="114300" y="1228725"/>
            <a:ext cx="8915400" cy="3762000"/>
          </a:xfrm>
          <a:prstGeom prst="rect">
            <a:avLst/>
          </a:prstGeom>
          <a:noFill/>
          <a:ln>
            <a:noFill/>
          </a:ln>
        </p:spPr>
        <p:txBody>
          <a:bodyPr anchorCtr="0" anchor="t" bIns="35550" lIns="71100" spcFirstLastPara="1" rIns="71100" wrap="square" tIns="35550">
            <a:normAutofit/>
          </a:bodyPr>
          <a:lstStyle>
            <a:lvl1pPr indent="-387350" lvl="0" marL="457200" marR="0" rtl="0" algn="l">
              <a:lnSpc>
                <a:spcPct val="90000"/>
              </a:lnSpc>
              <a:spcBef>
                <a:spcPts val="800"/>
              </a:spcBef>
              <a:spcAft>
                <a:spcPts val="0"/>
              </a:spcAft>
              <a:buClr>
                <a:schemeClr val="dk1"/>
              </a:buClr>
              <a:buSzPts val="2500"/>
              <a:buFont typeface="Arial"/>
              <a:buChar char="•"/>
              <a:defRPr b="0" i="0" sz="2500" u="none" cap="none" strike="noStrike">
                <a:solidFill>
                  <a:schemeClr val="dk1"/>
                </a:solidFill>
                <a:latin typeface="Arial"/>
                <a:ea typeface="Arial"/>
                <a:cs typeface="Arial"/>
                <a:sym typeface="Arial"/>
              </a:defRPr>
            </a:lvl1pPr>
            <a:lvl2pPr indent="-368300" lvl="1" marL="914400" marR="0" rtl="0" algn="l">
              <a:lnSpc>
                <a:spcPct val="90000"/>
              </a:lnSpc>
              <a:spcBef>
                <a:spcPts val="4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2pPr>
            <a:lvl3pPr indent="-330200" lvl="2" marL="1371600" marR="0" rtl="0" algn="l">
              <a:lnSpc>
                <a:spcPct val="90000"/>
              </a:lnSpc>
              <a:spcBef>
                <a:spcPts val="4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25" name="Google Shape;125;p20"/>
          <p:cNvSpPr txBox="1"/>
          <p:nvPr>
            <p:ph idx="3" type="body"/>
          </p:nvPr>
        </p:nvSpPr>
        <p:spPr>
          <a:xfrm>
            <a:off x="114300" y="1228725"/>
            <a:ext cx="8915400" cy="3762000"/>
          </a:xfrm>
          <a:prstGeom prst="rect">
            <a:avLst/>
          </a:prstGeom>
          <a:noFill/>
          <a:ln>
            <a:noFill/>
          </a:ln>
        </p:spPr>
        <p:txBody>
          <a:bodyPr anchorCtr="0" anchor="t" bIns="35550" lIns="71100" spcFirstLastPara="1" rIns="71100" wrap="square" tIns="35550">
            <a:normAutofit/>
          </a:bodyPr>
          <a:lstStyle>
            <a:lvl1pPr indent="-387350" lvl="0" marL="457200" marR="0" rtl="0" algn="l">
              <a:lnSpc>
                <a:spcPct val="90000"/>
              </a:lnSpc>
              <a:spcBef>
                <a:spcPts val="800"/>
              </a:spcBef>
              <a:spcAft>
                <a:spcPts val="0"/>
              </a:spcAft>
              <a:buClr>
                <a:schemeClr val="dk1"/>
              </a:buClr>
              <a:buSzPts val="2500"/>
              <a:buFont typeface="Arial"/>
              <a:buChar char="•"/>
              <a:defRPr b="0" i="0" sz="2500" u="none" cap="none" strike="noStrike">
                <a:solidFill>
                  <a:schemeClr val="dk1"/>
                </a:solidFill>
                <a:latin typeface="Arial"/>
                <a:ea typeface="Arial"/>
                <a:cs typeface="Arial"/>
                <a:sym typeface="Arial"/>
              </a:defRPr>
            </a:lvl1pPr>
            <a:lvl2pPr indent="-368300" lvl="1" marL="914400" marR="0" rtl="0" algn="l">
              <a:lnSpc>
                <a:spcPct val="90000"/>
              </a:lnSpc>
              <a:spcBef>
                <a:spcPts val="400"/>
              </a:spcBef>
              <a:spcAft>
                <a:spcPts val="0"/>
              </a:spcAft>
              <a:buClr>
                <a:schemeClr val="dk1"/>
              </a:buClr>
              <a:buSzPts val="2200"/>
              <a:buFont typeface="Arial"/>
              <a:buChar char="•"/>
              <a:defRPr b="0" i="0" sz="2200" u="none" cap="none" strike="noStrike">
                <a:solidFill>
                  <a:schemeClr val="dk1"/>
                </a:solidFill>
                <a:latin typeface="Arial"/>
                <a:ea typeface="Arial"/>
                <a:cs typeface="Arial"/>
                <a:sym typeface="Arial"/>
              </a:defRPr>
            </a:lvl2pPr>
            <a:lvl3pPr indent="-330200" lvl="2" marL="1371600" marR="0" rtl="0" algn="l">
              <a:lnSpc>
                <a:spcPct val="90000"/>
              </a:lnSpc>
              <a:spcBef>
                <a:spcPts val="4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26" name="Google Shape;126;p20"/>
          <p:cNvSpPr txBox="1"/>
          <p:nvPr>
            <p:ph idx="12" type="sldNum"/>
          </p:nvPr>
        </p:nvSpPr>
        <p:spPr>
          <a:xfrm>
            <a:off x="8442484" y="4749851"/>
            <a:ext cx="548700" cy="393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 name="Shape 18"/>
        <p:cNvGrpSpPr/>
        <p:nvPr/>
      </p:nvGrpSpPr>
      <p:grpSpPr>
        <a:xfrm>
          <a:off x="0" y="0"/>
          <a:ext cx="0" cy="0"/>
          <a:chOff x="0" y="0"/>
          <a:chExt cx="0" cy="0"/>
        </a:xfrm>
      </p:grpSpPr>
      <p:sp>
        <p:nvSpPr>
          <p:cNvPr id="19" name="Google Shape;19;p3"/>
          <p:cNvSpPr txBox="1"/>
          <p:nvPr>
            <p:ph type="ctrTitle"/>
          </p:nvPr>
        </p:nvSpPr>
        <p:spPr>
          <a:xfrm>
            <a:off x="1143000" y="841773"/>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Arial"/>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 name="Google Shape;20;p3"/>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1" name="Google Shape;21;p3"/>
          <p:cNvSpPr txBox="1"/>
          <p:nvPr>
            <p:ph idx="12" type="sldNum"/>
          </p:nvPr>
        </p:nvSpPr>
        <p:spPr>
          <a:xfrm>
            <a:off x="8630105" y="4790266"/>
            <a:ext cx="389400" cy="1962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p:cSld name="TITLE_AND_BODY_3">
    <p:spTree>
      <p:nvGrpSpPr>
        <p:cNvPr id="127" name="Shape 127"/>
        <p:cNvGrpSpPr/>
        <p:nvPr/>
      </p:nvGrpSpPr>
      <p:grpSpPr>
        <a:xfrm>
          <a:off x="0" y="0"/>
          <a:ext cx="0" cy="0"/>
          <a:chOff x="0" y="0"/>
          <a:chExt cx="0" cy="0"/>
        </a:xfrm>
      </p:grpSpPr>
      <p:sp>
        <p:nvSpPr>
          <p:cNvPr id="128" name="Google Shape;128;p21"/>
          <p:cNvSpPr txBox="1"/>
          <p:nvPr>
            <p:ph idx="12" type="sldNum"/>
          </p:nvPr>
        </p:nvSpPr>
        <p:spPr>
          <a:xfrm>
            <a:off x="8579950" y="4588275"/>
            <a:ext cx="525600" cy="5553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9" name="Google Shape;129;p21"/>
          <p:cNvSpPr txBox="1"/>
          <p:nvPr>
            <p:ph type="title"/>
          </p:nvPr>
        </p:nvSpPr>
        <p:spPr>
          <a:xfrm>
            <a:off x="457200" y="434587"/>
            <a:ext cx="4114800" cy="2137200"/>
          </a:xfrm>
          <a:prstGeom prst="rect">
            <a:avLst/>
          </a:prstGeom>
        </p:spPr>
        <p:txBody>
          <a:bodyPr anchorCtr="0" anchor="b" bIns="34275" lIns="68575" spcFirstLastPara="1" rIns="68575" wrap="square" tIns="34275">
            <a:normAutofit/>
          </a:bodyPr>
          <a:lstStyle>
            <a:lvl1pPr lvl="0" rtl="0">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1pPr>
            <a:lvl2pPr lvl="1" rtl="0">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2pPr>
            <a:lvl3pPr lvl="2" rtl="0">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3pPr>
            <a:lvl4pPr lvl="3" rtl="0">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4pPr>
            <a:lvl5pPr lvl="4" rtl="0">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5pPr>
            <a:lvl6pPr lvl="5" rtl="0">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6pPr>
            <a:lvl7pPr lvl="6" rtl="0">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7pPr>
            <a:lvl8pPr lvl="7" rtl="0">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8pPr>
            <a:lvl9pPr lvl="8" rtl="0">
              <a:lnSpc>
                <a:spcPct val="115000"/>
              </a:lnSpc>
              <a:spcBef>
                <a:spcPts val="0"/>
              </a:spcBef>
              <a:spcAft>
                <a:spcPts val="0"/>
              </a:spcAft>
              <a:buClr>
                <a:srgbClr val="101631"/>
              </a:buClr>
              <a:buSzPts val="4000"/>
              <a:buFont typeface="Zilla Slab Light"/>
              <a:buNone/>
              <a:defRPr sz="4000">
                <a:solidFill>
                  <a:srgbClr val="101631"/>
                </a:solidFill>
                <a:highlight>
                  <a:srgbClr val="FFFFFF"/>
                </a:highlight>
                <a:latin typeface="Zilla Slab Light"/>
                <a:ea typeface="Zilla Slab Light"/>
                <a:cs typeface="Zilla Slab Light"/>
                <a:sym typeface="Zilla Slab Light"/>
              </a:defRPr>
            </a:lvl9pPr>
          </a:lstStyle>
          <a:p/>
        </p:txBody>
      </p:sp>
      <p:sp>
        <p:nvSpPr>
          <p:cNvPr id="130" name="Google Shape;130;p21"/>
          <p:cNvSpPr txBox="1"/>
          <p:nvPr>
            <p:ph idx="1" type="body"/>
          </p:nvPr>
        </p:nvSpPr>
        <p:spPr>
          <a:xfrm>
            <a:off x="457200" y="2647975"/>
            <a:ext cx="4114800" cy="2137200"/>
          </a:xfrm>
          <a:prstGeom prst="rect">
            <a:avLst/>
          </a:prstGeom>
        </p:spPr>
        <p:txBody>
          <a:bodyPr anchorCtr="0" anchor="t" bIns="34275" lIns="68575" spcFirstLastPara="1" rIns="68575" wrap="square" tIns="34275">
            <a:normAutofit/>
          </a:bodyPr>
          <a:lstStyle>
            <a:lvl1pPr indent="-342900" lvl="0" marL="457200" rtl="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1pPr>
            <a:lvl2pPr indent="-342900" lvl="1" marL="914400" rtl="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2pPr>
            <a:lvl3pPr indent="-342900" lvl="2" marL="1371600" rtl="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3pPr>
            <a:lvl4pPr indent="-342900" lvl="3" marL="1828800" rtl="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4pPr>
            <a:lvl5pPr indent="-342900" lvl="4" marL="2286000" rtl="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5pPr>
            <a:lvl6pPr indent="-342900" lvl="5" marL="2743200" rtl="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6pPr>
            <a:lvl7pPr indent="-342900" lvl="6" marL="3200400" rtl="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7pPr>
            <a:lvl8pPr indent="-342900" lvl="7" marL="3657600" rtl="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8pPr>
            <a:lvl9pPr indent="-342900" lvl="8" marL="4114800" rtl="0">
              <a:spcBef>
                <a:spcPts val="0"/>
              </a:spcBef>
              <a:spcAft>
                <a:spcPts val="0"/>
              </a:spcAft>
              <a:buClr>
                <a:srgbClr val="FFFFFF"/>
              </a:buClr>
              <a:buSzPts val="1800"/>
              <a:buFont typeface="Zilla Slab Light"/>
              <a:buChar char="•"/>
              <a:defRPr sz="1800">
                <a:solidFill>
                  <a:srgbClr val="FFFFFF"/>
                </a:solidFill>
                <a:latin typeface="Zilla Slab Light"/>
                <a:ea typeface="Zilla Slab Light"/>
                <a:cs typeface="Zilla Slab Light"/>
                <a:sym typeface="Zilla Slab Light"/>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title">
  <p:cSld name="TITLE_ONLY_1">
    <p:spTree>
      <p:nvGrpSpPr>
        <p:cNvPr id="131" name="Shape 131"/>
        <p:cNvGrpSpPr/>
        <p:nvPr/>
      </p:nvGrpSpPr>
      <p:grpSpPr>
        <a:xfrm>
          <a:off x="0" y="0"/>
          <a:ext cx="0" cy="0"/>
          <a:chOff x="0" y="0"/>
          <a:chExt cx="0" cy="0"/>
        </a:xfrm>
      </p:grpSpPr>
      <p:sp>
        <p:nvSpPr>
          <p:cNvPr id="132" name="Google Shape;132;p22"/>
          <p:cNvSpPr txBox="1"/>
          <p:nvPr>
            <p:ph type="title"/>
          </p:nvPr>
        </p:nvSpPr>
        <p:spPr>
          <a:xfrm>
            <a:off x="304800" y="3492738"/>
            <a:ext cx="4114800" cy="1408800"/>
          </a:xfrm>
          <a:prstGeom prst="rect">
            <a:avLst/>
          </a:prstGeom>
        </p:spPr>
        <p:txBody>
          <a:bodyPr anchorCtr="0" anchor="ctr" bIns="34275" lIns="68575" spcFirstLastPara="1" rIns="68575" wrap="square" tIns="34275">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133" name="Google Shape;133;p22"/>
          <p:cNvSpPr txBox="1"/>
          <p:nvPr>
            <p:ph idx="12" type="sldNum"/>
          </p:nvPr>
        </p:nvSpPr>
        <p:spPr>
          <a:xfrm>
            <a:off x="8579950" y="4588275"/>
            <a:ext cx="525600" cy="5553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2" name="Shape 22"/>
        <p:cNvGrpSpPr/>
        <p:nvPr/>
      </p:nvGrpSpPr>
      <p:grpSpPr>
        <a:xfrm>
          <a:off x="0" y="0"/>
          <a:ext cx="0" cy="0"/>
          <a:chOff x="0" y="0"/>
          <a:chExt cx="0" cy="0"/>
        </a:xfrm>
      </p:grpSpPr>
      <p:sp>
        <p:nvSpPr>
          <p:cNvPr id="23" name="Google Shape;23;p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 name="Google Shape;24;p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 name="Google Shape;25;p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 name="Google Shape;26;p4"/>
          <p:cNvSpPr txBox="1"/>
          <p:nvPr>
            <p:ph idx="12" type="sldNum"/>
          </p:nvPr>
        </p:nvSpPr>
        <p:spPr>
          <a:xfrm>
            <a:off x="8630105" y="4790266"/>
            <a:ext cx="389400" cy="1962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Slides" type="blank">
  <p:cSld name="BLANK">
    <p:spTree>
      <p:nvGrpSpPr>
        <p:cNvPr id="27" name="Shape 27"/>
        <p:cNvGrpSpPr/>
        <p:nvPr/>
      </p:nvGrpSpPr>
      <p:grpSpPr>
        <a:xfrm>
          <a:off x="0" y="0"/>
          <a:ext cx="0" cy="0"/>
          <a:chOff x="0" y="0"/>
          <a:chExt cx="0" cy="0"/>
        </a:xfrm>
      </p:grpSpPr>
      <p:sp>
        <p:nvSpPr>
          <p:cNvPr id="28" name="Google Shape;28;p5"/>
          <p:cNvSpPr txBox="1"/>
          <p:nvPr>
            <p:ph idx="12" type="sldNum"/>
          </p:nvPr>
        </p:nvSpPr>
        <p:spPr>
          <a:xfrm>
            <a:off x="8622130" y="4790266"/>
            <a:ext cx="389400" cy="1962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 name="Shape 29"/>
        <p:cNvGrpSpPr/>
        <p:nvPr/>
      </p:nvGrpSpPr>
      <p:grpSpPr>
        <a:xfrm>
          <a:off x="0" y="0"/>
          <a:ext cx="0" cy="0"/>
          <a:chOff x="0" y="0"/>
          <a:chExt cx="0" cy="0"/>
        </a:xfrm>
      </p:grpSpPr>
      <p:sp>
        <p:nvSpPr>
          <p:cNvPr id="30" name="Google Shape;30;p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 name="Google Shape;31;p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2" name="Google Shape;32;p6"/>
          <p:cNvSpPr txBox="1"/>
          <p:nvPr>
            <p:ph idx="12" type="sldNum"/>
          </p:nvPr>
        </p:nvSpPr>
        <p:spPr>
          <a:xfrm>
            <a:off x="8630105" y="4790266"/>
            <a:ext cx="389400" cy="1962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Text" type="objAndTx">
  <p:cSld name="OBJECT_AND_TEXT">
    <p:spTree>
      <p:nvGrpSpPr>
        <p:cNvPr id="33" name="Shape 33"/>
        <p:cNvGrpSpPr/>
        <p:nvPr/>
      </p:nvGrpSpPr>
      <p:grpSpPr>
        <a:xfrm>
          <a:off x="0" y="0"/>
          <a:ext cx="0" cy="0"/>
          <a:chOff x="0" y="0"/>
          <a:chExt cx="0" cy="0"/>
        </a:xfrm>
      </p:grpSpPr>
      <p:sp>
        <p:nvSpPr>
          <p:cNvPr id="34" name="Google Shape;34;p7"/>
          <p:cNvSpPr txBox="1"/>
          <p:nvPr>
            <p:ph type="title"/>
          </p:nvPr>
        </p:nvSpPr>
        <p:spPr>
          <a:xfrm>
            <a:off x="457200" y="285750"/>
            <a:ext cx="8153400" cy="857400"/>
          </a:xfrm>
          <a:prstGeom prst="rect">
            <a:avLst/>
          </a:prstGeom>
          <a:noFill/>
          <a:ln>
            <a:noFill/>
          </a:ln>
        </p:spPr>
        <p:txBody>
          <a:bodyPr anchorCtr="0" anchor="ctr" bIns="45700" lIns="91425" spcFirstLastPara="1" rIns="91425" wrap="square" tIns="45700">
            <a:normAutofit/>
          </a:bodyPr>
          <a:lstStyle>
            <a:lvl1pPr lvl="0" rtl="0" algn="ctr">
              <a:lnSpc>
                <a:spcPct val="10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 name="Google Shape;35;p7"/>
          <p:cNvSpPr txBox="1"/>
          <p:nvPr>
            <p:ph idx="1" type="body"/>
          </p:nvPr>
        </p:nvSpPr>
        <p:spPr>
          <a:xfrm>
            <a:off x="685800" y="1200150"/>
            <a:ext cx="3810000" cy="36576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36" name="Google Shape;36;p7"/>
          <p:cNvSpPr txBox="1"/>
          <p:nvPr>
            <p:ph idx="2" type="body"/>
          </p:nvPr>
        </p:nvSpPr>
        <p:spPr>
          <a:xfrm>
            <a:off x="4648200" y="1200150"/>
            <a:ext cx="3810000" cy="36576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360"/>
              </a:spcBef>
              <a:spcAft>
                <a:spcPts val="0"/>
              </a:spcAft>
              <a:buClr>
                <a:schemeClr val="dk1"/>
              </a:buClr>
              <a:buSzPts val="1800"/>
              <a:buChar char="•"/>
              <a:defRPr/>
            </a:lvl1pPr>
            <a:lvl2pPr indent="-342900" lvl="1" marL="914400" rtl="0" algn="l">
              <a:lnSpc>
                <a:spcPct val="100000"/>
              </a:lnSpc>
              <a:spcBef>
                <a:spcPts val="360"/>
              </a:spcBef>
              <a:spcAft>
                <a:spcPts val="0"/>
              </a:spcAft>
              <a:buClr>
                <a:schemeClr val="dk1"/>
              </a:buClr>
              <a:buSzPts val="1800"/>
              <a:buChar char="–"/>
              <a:defRPr/>
            </a:lvl2pPr>
            <a:lvl3pPr indent="-342900" lvl="2" marL="1371600" rtl="0" algn="l">
              <a:lnSpc>
                <a:spcPct val="100000"/>
              </a:lnSpc>
              <a:spcBef>
                <a:spcPts val="360"/>
              </a:spcBef>
              <a:spcAft>
                <a:spcPts val="0"/>
              </a:spcAft>
              <a:buClr>
                <a:schemeClr val="dk1"/>
              </a:buClr>
              <a:buSzPts val="1800"/>
              <a:buChar char="•"/>
              <a:defRPr/>
            </a:lvl3pPr>
            <a:lvl4pPr indent="-342900" lvl="3" marL="1828800" rtl="0" algn="l">
              <a:lnSpc>
                <a:spcPct val="100000"/>
              </a:lnSpc>
              <a:spcBef>
                <a:spcPts val="360"/>
              </a:spcBef>
              <a:spcAft>
                <a:spcPts val="0"/>
              </a:spcAft>
              <a:buClr>
                <a:schemeClr val="dk1"/>
              </a:buClr>
              <a:buSzPts val="1800"/>
              <a:buChar char="–"/>
              <a:defRPr/>
            </a:lvl4pPr>
            <a:lvl5pPr indent="-342900" lvl="4" marL="2286000" rtl="0" algn="l">
              <a:lnSpc>
                <a:spcPct val="100000"/>
              </a:lnSpc>
              <a:spcBef>
                <a:spcPts val="360"/>
              </a:spcBef>
              <a:spcAft>
                <a:spcPts val="0"/>
              </a:spcAft>
              <a:buClr>
                <a:schemeClr val="dk1"/>
              </a:buClr>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sp>
        <p:nvSpPr>
          <p:cNvPr id="37" name="Google Shape;37;p7"/>
          <p:cNvSpPr txBox="1"/>
          <p:nvPr>
            <p:ph idx="12" type="sldNum"/>
          </p:nvPr>
        </p:nvSpPr>
        <p:spPr>
          <a:xfrm>
            <a:off x="0" y="4869657"/>
            <a:ext cx="914400" cy="273900"/>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000000"/>
              </a:buClr>
              <a:buSzPts val="833"/>
              <a:buFont typeface="Arial"/>
              <a:buNone/>
              <a:defRPr b="0" i="0" sz="833" u="none" cap="none" strike="noStrike">
                <a:solidFill>
                  <a:srgbClr val="888888"/>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833"/>
              <a:buFont typeface="Arial"/>
              <a:buNone/>
              <a:defRPr b="0" i="0" sz="833" u="none" cap="none" strike="noStrike">
                <a:solidFill>
                  <a:srgbClr val="888888"/>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833"/>
              <a:buFont typeface="Arial"/>
              <a:buNone/>
              <a:defRPr b="0" i="0" sz="833" u="none" cap="none" strike="noStrike">
                <a:solidFill>
                  <a:srgbClr val="888888"/>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833"/>
              <a:buFont typeface="Arial"/>
              <a:buNone/>
              <a:defRPr b="0" i="0" sz="833" u="none" cap="none" strike="noStrike">
                <a:solidFill>
                  <a:srgbClr val="888888"/>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833"/>
              <a:buFont typeface="Arial"/>
              <a:buNone/>
              <a:defRPr b="0" i="0" sz="833" u="none" cap="none" strike="noStrike">
                <a:solidFill>
                  <a:srgbClr val="888888"/>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833"/>
              <a:buFont typeface="Arial"/>
              <a:buNone/>
              <a:defRPr b="0" i="0" sz="833" u="none" cap="none" strike="noStrike">
                <a:solidFill>
                  <a:srgbClr val="888888"/>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833"/>
              <a:buFont typeface="Arial"/>
              <a:buNone/>
              <a:defRPr b="0" i="0" sz="833" u="none" cap="none" strike="noStrike">
                <a:solidFill>
                  <a:srgbClr val="888888"/>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833"/>
              <a:buFont typeface="Arial"/>
              <a:buNone/>
              <a:defRPr b="0" i="0" sz="833" u="none" cap="none" strike="noStrike">
                <a:solidFill>
                  <a:srgbClr val="888888"/>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833"/>
              <a:buFont typeface="Arial"/>
              <a:buNone/>
              <a:defRPr b="0" i="0" sz="833"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8"/>
          <p:cNvSpPr txBox="1"/>
          <p:nvPr>
            <p:ph type="title"/>
          </p:nvPr>
        </p:nvSpPr>
        <p:spPr>
          <a:xfrm>
            <a:off x="628650" y="386382"/>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b="1"/>
            </a:lvl1pPr>
            <a:lvl2pPr lvl="1" rtl="0" algn="l">
              <a:lnSpc>
                <a:spcPct val="100000"/>
              </a:lnSpc>
              <a:spcBef>
                <a:spcPts val="0"/>
              </a:spcBef>
              <a:spcAft>
                <a:spcPts val="0"/>
              </a:spcAft>
              <a:buSzPts val="1100"/>
              <a:buNone/>
              <a:defRPr b="1"/>
            </a:lvl2pPr>
            <a:lvl3pPr lvl="2" rtl="0" algn="l">
              <a:lnSpc>
                <a:spcPct val="100000"/>
              </a:lnSpc>
              <a:spcBef>
                <a:spcPts val="0"/>
              </a:spcBef>
              <a:spcAft>
                <a:spcPts val="0"/>
              </a:spcAft>
              <a:buSzPts val="1100"/>
              <a:buNone/>
              <a:defRPr b="1"/>
            </a:lvl3pPr>
            <a:lvl4pPr lvl="3" rtl="0" algn="l">
              <a:lnSpc>
                <a:spcPct val="100000"/>
              </a:lnSpc>
              <a:spcBef>
                <a:spcPts val="0"/>
              </a:spcBef>
              <a:spcAft>
                <a:spcPts val="0"/>
              </a:spcAft>
              <a:buSzPts val="1100"/>
              <a:buNone/>
              <a:defRPr b="1"/>
            </a:lvl4pPr>
            <a:lvl5pPr lvl="4" rtl="0" algn="l">
              <a:lnSpc>
                <a:spcPct val="100000"/>
              </a:lnSpc>
              <a:spcBef>
                <a:spcPts val="0"/>
              </a:spcBef>
              <a:spcAft>
                <a:spcPts val="0"/>
              </a:spcAft>
              <a:buSzPts val="1100"/>
              <a:buNone/>
              <a:defRPr b="1"/>
            </a:lvl5pPr>
            <a:lvl6pPr lvl="5" rtl="0" algn="l">
              <a:lnSpc>
                <a:spcPct val="100000"/>
              </a:lnSpc>
              <a:spcBef>
                <a:spcPts val="0"/>
              </a:spcBef>
              <a:spcAft>
                <a:spcPts val="0"/>
              </a:spcAft>
              <a:buSzPts val="1100"/>
              <a:buNone/>
              <a:defRPr b="1"/>
            </a:lvl6pPr>
            <a:lvl7pPr lvl="6" rtl="0" algn="l">
              <a:lnSpc>
                <a:spcPct val="100000"/>
              </a:lnSpc>
              <a:spcBef>
                <a:spcPts val="0"/>
              </a:spcBef>
              <a:spcAft>
                <a:spcPts val="0"/>
              </a:spcAft>
              <a:buSzPts val="1100"/>
              <a:buNone/>
              <a:defRPr b="1"/>
            </a:lvl7pPr>
            <a:lvl8pPr lvl="7" rtl="0" algn="l">
              <a:lnSpc>
                <a:spcPct val="100000"/>
              </a:lnSpc>
              <a:spcBef>
                <a:spcPts val="0"/>
              </a:spcBef>
              <a:spcAft>
                <a:spcPts val="0"/>
              </a:spcAft>
              <a:buSzPts val="1100"/>
              <a:buNone/>
              <a:defRPr b="1"/>
            </a:lvl8pPr>
            <a:lvl9pPr lvl="8" rtl="0" algn="l">
              <a:lnSpc>
                <a:spcPct val="100000"/>
              </a:lnSpc>
              <a:spcBef>
                <a:spcPts val="0"/>
              </a:spcBef>
              <a:spcAft>
                <a:spcPts val="0"/>
              </a:spcAft>
              <a:buSzPts val="1100"/>
              <a:buNone/>
              <a:defRPr b="1"/>
            </a:lvl9pPr>
          </a:lstStyle>
          <a:p/>
        </p:txBody>
      </p:sp>
      <p:sp>
        <p:nvSpPr>
          <p:cNvPr id="40" name="Google Shape;40;p8"/>
          <p:cNvSpPr txBox="1"/>
          <p:nvPr>
            <p:ph idx="12" type="sldNum"/>
          </p:nvPr>
        </p:nvSpPr>
        <p:spPr>
          <a:xfrm>
            <a:off x="8630105" y="4790266"/>
            <a:ext cx="389400" cy="1962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1" name="Shape 41"/>
        <p:cNvGrpSpPr/>
        <p:nvPr/>
      </p:nvGrpSpPr>
      <p:grpSpPr>
        <a:xfrm>
          <a:off x="0" y="0"/>
          <a:ext cx="0" cy="0"/>
          <a:chOff x="0" y="0"/>
          <a:chExt cx="0" cy="0"/>
        </a:xfrm>
      </p:grpSpPr>
      <p:sp>
        <p:nvSpPr>
          <p:cNvPr id="42" name="Google Shape;42;p9"/>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Arial"/>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3" name="Google Shape;43;p9"/>
          <p:cNvSpPr/>
          <p:nvPr>
            <p:ph idx="2" type="pic"/>
          </p:nvPr>
        </p:nvSpPr>
        <p:spPr>
          <a:xfrm>
            <a:off x="3887391" y="740569"/>
            <a:ext cx="4629300" cy="3655200"/>
          </a:xfrm>
          <a:prstGeom prst="rect">
            <a:avLst/>
          </a:prstGeom>
          <a:noFill/>
          <a:ln>
            <a:noFill/>
          </a:ln>
        </p:spPr>
      </p:sp>
      <p:sp>
        <p:nvSpPr>
          <p:cNvPr id="44" name="Google Shape;44;p9"/>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45" name="Google Shape;45;p9"/>
          <p:cNvSpPr txBox="1"/>
          <p:nvPr>
            <p:ph idx="12" type="sldNum"/>
          </p:nvPr>
        </p:nvSpPr>
        <p:spPr>
          <a:xfrm>
            <a:off x="8630105" y="4790266"/>
            <a:ext cx="389400" cy="1962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6" name="Shape 46"/>
        <p:cNvGrpSpPr/>
        <p:nvPr/>
      </p:nvGrpSpPr>
      <p:grpSpPr>
        <a:xfrm>
          <a:off x="0" y="0"/>
          <a:ext cx="0" cy="0"/>
          <a:chOff x="0" y="0"/>
          <a:chExt cx="0" cy="0"/>
        </a:xfrm>
      </p:grpSpPr>
      <p:sp>
        <p:nvSpPr>
          <p:cNvPr id="47" name="Google Shape;47;p10"/>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SzPts val="33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48" name="Google Shape;48;p10"/>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SzPts val="2100"/>
              <a:buChar char="•"/>
              <a:defRPr/>
            </a:lvl1pPr>
            <a:lvl2pPr indent="-342900" lvl="1" marL="914400" rtl="0" algn="l">
              <a:lnSpc>
                <a:spcPct val="90000"/>
              </a:lnSpc>
              <a:spcBef>
                <a:spcPts val="400"/>
              </a:spcBef>
              <a:spcAft>
                <a:spcPts val="0"/>
              </a:spcAft>
              <a:buSzPts val="1800"/>
              <a:buChar char="•"/>
              <a:defRPr/>
            </a:lvl2pPr>
            <a:lvl3pPr indent="-323850" lvl="2" marL="1371600" rtl="0" algn="l">
              <a:lnSpc>
                <a:spcPct val="90000"/>
              </a:lnSpc>
              <a:spcBef>
                <a:spcPts val="400"/>
              </a:spcBef>
              <a:spcAft>
                <a:spcPts val="0"/>
              </a:spcAft>
              <a:buSzPts val="15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49" name="Google Shape;49;p10"/>
          <p:cNvSpPr txBox="1"/>
          <p:nvPr>
            <p:ph idx="12" type="sldNum"/>
          </p:nvPr>
        </p:nvSpPr>
        <p:spPr>
          <a:xfrm>
            <a:off x="8472458" y="4663217"/>
            <a:ext cx="548700" cy="393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slideLayout" Target="../slideLayouts/slideLayout2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23" Type="http://schemas.openxmlformats.org/officeDocument/2006/relationships/theme" Target="../theme/theme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Arial"/>
              <a:buNone/>
              <a:defRPr b="0" i="0" sz="33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 name="Google Shape;8;p1"/>
          <p:cNvSpPr/>
          <p:nvPr/>
        </p:nvSpPr>
        <p:spPr>
          <a:xfrm>
            <a:off x="-1" y="0"/>
            <a:ext cx="9144000" cy="247200"/>
          </a:xfrm>
          <a:prstGeom prst="rect">
            <a:avLst/>
          </a:prstGeom>
          <a:gradFill>
            <a:gsLst>
              <a:gs pos="0">
                <a:srgbClr val="004F7D"/>
              </a:gs>
              <a:gs pos="20000">
                <a:srgbClr val="0069A7"/>
              </a:gs>
              <a:gs pos="50000">
                <a:srgbClr val="0069A7"/>
              </a:gs>
              <a:gs pos="80000">
                <a:srgbClr val="0069A7"/>
              </a:gs>
              <a:gs pos="100000">
                <a:srgbClr val="004F7D"/>
              </a:gs>
            </a:gsLst>
            <a:lin ang="0"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 name="Google Shape;9;p1"/>
          <p:cNvSpPr/>
          <p:nvPr/>
        </p:nvSpPr>
        <p:spPr>
          <a:xfrm>
            <a:off x="0" y="-1"/>
            <a:ext cx="9144000" cy="5143500"/>
          </a:xfrm>
          <a:prstGeom prst="frame">
            <a:avLst>
              <a:gd fmla="val 2230" name="adj1"/>
            </a:avLst>
          </a:prstGeom>
          <a:solidFill>
            <a:srgbClr val="66A5CA">
              <a:alpha val="5412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descr="SCCOE Logo" id="10" name="Google Shape;10;p1"/>
          <p:cNvPicPr preferRelativeResize="0"/>
          <p:nvPr/>
        </p:nvPicPr>
        <p:blipFill rotWithShape="1">
          <a:blip r:embed="rId1">
            <a:alphaModFix/>
          </a:blip>
          <a:srcRect b="0" l="0" r="0" t="0"/>
          <a:stretch/>
        </p:blipFill>
        <p:spPr>
          <a:xfrm>
            <a:off x="185185" y="4577873"/>
            <a:ext cx="902099" cy="334912"/>
          </a:xfrm>
          <a:prstGeom prst="rect">
            <a:avLst/>
          </a:prstGeom>
          <a:noFill/>
          <a:ln>
            <a:noFill/>
          </a:ln>
        </p:spPr>
      </p:pic>
      <p:sp>
        <p:nvSpPr>
          <p:cNvPr id="11" name="Google Shape;11;p1"/>
          <p:cNvSpPr/>
          <p:nvPr/>
        </p:nvSpPr>
        <p:spPr>
          <a:xfrm>
            <a:off x="6381750" y="4751188"/>
            <a:ext cx="2761718" cy="392509"/>
          </a:xfrm>
          <a:custGeom>
            <a:rect b="b" l="l" r="r" t="t"/>
            <a:pathLst>
              <a:path extrusionOk="0" h="365125" w="3462969">
                <a:moveTo>
                  <a:pt x="176269" y="7344"/>
                </a:moveTo>
                <a:lnTo>
                  <a:pt x="3462969" y="0"/>
                </a:lnTo>
                <a:lnTo>
                  <a:pt x="3462969" y="365125"/>
                </a:lnTo>
                <a:lnTo>
                  <a:pt x="0" y="365125"/>
                </a:lnTo>
                <a:lnTo>
                  <a:pt x="176269" y="7344"/>
                </a:lnTo>
                <a:close/>
              </a:path>
            </a:pathLst>
          </a:custGeom>
          <a:solidFill>
            <a:srgbClr val="66A5CA">
              <a:alpha val="2902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 name="Google Shape;12;p1"/>
          <p:cNvSpPr txBox="1"/>
          <p:nvPr>
            <p:ph idx="12" type="sldNum"/>
          </p:nvPr>
        </p:nvSpPr>
        <p:spPr>
          <a:xfrm>
            <a:off x="8630105" y="4790266"/>
            <a:ext cx="389400" cy="1962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rgbClr val="0069A7"/>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1"/>
          <p:cNvSpPr txBox="1"/>
          <p:nvPr/>
        </p:nvSpPr>
        <p:spPr>
          <a:xfrm>
            <a:off x="6518044" y="4790269"/>
            <a:ext cx="2286900" cy="1923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rgbClr val="0069A7"/>
                </a:solidFill>
                <a:latin typeface="Arial"/>
                <a:ea typeface="Arial"/>
                <a:cs typeface="Arial"/>
                <a:sym typeface="Arial"/>
              </a:rPr>
              <a:t>Equity • Diversity • Inclusion • Partnership</a:t>
            </a:r>
            <a:endParaRPr b="0" i="0" sz="11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s://bit.ly/Usingvisuals" TargetMode="External"/><Relationship Id="rId4" Type="http://schemas.openxmlformats.org/officeDocument/2006/relationships/image" Target="../media/image15.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www.youtube.com/watch?v=iJvBqR6B0VI" TargetMode="Externa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5.jpg"/><Relationship Id="rId4" Type="http://schemas.openxmlformats.org/officeDocument/2006/relationships/image" Target="../media/image39.png"/><Relationship Id="rId5" Type="http://schemas.openxmlformats.org/officeDocument/2006/relationships/hyperlink" Target="https://drive.google.com/file/d/1AOtvHte-BHTAZ3J8K5rc_2qmKiyutb7i/view?usp=sharing" TargetMode="External"/><Relationship Id="rId6" Type="http://schemas.openxmlformats.org/officeDocument/2006/relationships/image" Target="../media/image34.png"/><Relationship Id="rId7" Type="http://schemas.openxmlformats.org/officeDocument/2006/relationships/hyperlink" Target="https://drive.google.com/file/d/17YuXIJ-2hX9X64ca8NYdo8VJxQb7o3S_/view" TargetMode="External"/><Relationship Id="rId8"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0.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0.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hyperlink" Target="http://www.youtube.com/watch?v=iJvBqR6B0VI" TargetMode="Externa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hyperlink" Target="https://getgoally.com/goally-therapy-suite/visual-schedule-app/" TargetMode="External"/><Relationship Id="rId4" Type="http://schemas.openxmlformats.org/officeDocument/2006/relationships/hyperlink" Target="https://apps.apple.com/us/app/visual-schedule-planner/id488646282" TargetMode="External"/><Relationship Id="rId5" Type="http://schemas.openxmlformats.org/officeDocument/2006/relationships/hyperlink" Target="https://www.modelmekids.com/community-social-skills-autism.html" TargetMode="External"/><Relationship Id="rId6" Type="http://schemas.openxmlformats.org/officeDocument/2006/relationships/hyperlink" Target="http://touchautism.com/app/social-stories-creator-library/" TargetMode="External"/><Relationship Id="rId7" Type="http://schemas.openxmlformats.org/officeDocument/2006/relationships/hyperlink" Target="https://connectability.ca/visuals-engine/" TargetMode="External"/><Relationship Id="rId8" Type="http://schemas.openxmlformats.org/officeDocument/2006/relationships/hyperlink" Target="https://apps.apple.com/us/app/visual-schedule-social-story/id1441633751"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52.png"/><Relationship Id="rId5" Type="http://schemas.openxmlformats.org/officeDocument/2006/relationships/image" Target="../media/image36.png"/><Relationship Id="rId6" Type="http://schemas.openxmlformats.org/officeDocument/2006/relationships/image" Target="../media/image48.png"/><Relationship Id="rId7" Type="http://schemas.openxmlformats.org/officeDocument/2006/relationships/image" Target="../media/image51.jpg"/><Relationship Id="rId8"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6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hyperlink" Target="http://drive.google.com/file/d/1X1RVeOsgIFt5AiZYTQX0JGF-yekWpHL9/view" TargetMode="External"/><Relationship Id="rId5" Type="http://schemas.openxmlformats.org/officeDocument/2006/relationships/image" Target="../media/image4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hyperlink" Target="mailto:slarkin@sccoe.org"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9.png"/><Relationship Id="rId4" Type="http://schemas.openxmlformats.org/officeDocument/2006/relationships/image" Target="../media/image44.jpg"/><Relationship Id="rId5" Type="http://schemas.openxmlformats.org/officeDocument/2006/relationships/hyperlink" Target="mailto:inclusionwarmlin@sccoe.org" TargetMode="External"/><Relationship Id="rId6"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apps.apple.com/us/app/choice-boards/id1059544273--this" TargetMode="External"/><Relationship Id="rId4" Type="http://schemas.openxmlformats.org/officeDocument/2006/relationships/hyperlink" Target="https://apps.apple.com/us/app/choiceboard-creator/id453988580--you" TargetMode="External"/><Relationship Id="rId5" Type="http://schemas.openxmlformats.org/officeDocument/2006/relationships/hyperlink" Target="https://apps.apple.com/au/app/so-much-2-say-picture-communication/id452389274?ign-mpt=uo%3D4--expensiv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mailto:inclusionwarmlin@sccoe.org" TargetMode="External"/><Relationship Id="rId4" Type="http://schemas.openxmlformats.org/officeDocument/2006/relationships/hyperlink" Target="https://drive.google.com/file/d/1ZFOeM8N7edjv7RbL58j80MTOzX1QxOvS/view?usp=sharing" TargetMode="External"/><Relationship Id="rId5" Type="http://schemas.openxmlformats.org/officeDocument/2006/relationships/image" Target="../media/image55.png"/><Relationship Id="rId6" Type="http://schemas.openxmlformats.org/officeDocument/2006/relationships/image" Target="../media/image7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drive.google.com/file/d/1FQw7JVkWJT3agUsZZZwghr1_z_b0trpP/view" TargetMode="External"/><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7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9.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drive.google.com/file/d/1FQw7JVkWJT3agUsZZZwghr1_z_b0trpP/view" TargetMode="External"/><Relationship Id="rId4" Type="http://schemas.openxmlformats.org/officeDocument/2006/relationships/image" Target="../media/image5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www.phillipmartin.info/clipart/homepage.htm" TargetMode="External"/><Relationship Id="rId4" Type="http://schemas.openxmlformats.org/officeDocument/2006/relationships/hyperlink" Target="http://www.mycutegraphics.com/" TargetMode="External"/><Relationship Id="rId9" Type="http://schemas.openxmlformats.org/officeDocument/2006/relationships/image" Target="../media/image73.png"/><Relationship Id="rId5" Type="http://schemas.openxmlformats.org/officeDocument/2006/relationships/hyperlink" Target="https://goboardmaker.com/" TargetMode="External"/><Relationship Id="rId6" Type="http://schemas.openxmlformats.org/officeDocument/2006/relationships/image" Target="../media/image68.png"/><Relationship Id="rId7" Type="http://schemas.openxmlformats.org/officeDocument/2006/relationships/image" Target="../media/image66.png"/><Relationship Id="rId8" Type="http://schemas.openxmlformats.org/officeDocument/2006/relationships/image" Target="../media/image7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72.png"/><Relationship Id="rId4" Type="http://schemas.openxmlformats.org/officeDocument/2006/relationships/image" Target="../media/image62.png"/><Relationship Id="rId5" Type="http://schemas.openxmlformats.org/officeDocument/2006/relationships/image" Target="../media/image64.png"/><Relationship Id="rId6"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7.gif"/><Relationship Id="rId4" Type="http://schemas.openxmlformats.org/officeDocument/2006/relationships/image" Target="../media/image69.png"/><Relationship Id="rId5" Type="http://schemas.openxmlformats.org/officeDocument/2006/relationships/image" Target="../media/image6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74.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drive.google.com/file/d/1w1z7F9CO-oM7FxvngqZTBcdhFq_lmK0p/view" TargetMode="Externa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docs.google.com/document/d/1zc0-MdTtSdc5oxVCBiQhCmrhlZVzJ2oL/edit" TargetMode="External"/><Relationship Id="rId4" Type="http://schemas.openxmlformats.org/officeDocument/2006/relationships/hyperlink" Target="https://docs.google.com/document/d/1i7U5EQChRLUqxYehCVzdGV1Pry8jN2Z_/edit" TargetMode="External"/><Relationship Id="rId5" Type="http://schemas.openxmlformats.org/officeDocument/2006/relationships/image" Target="../media/image76.png"/><Relationship Id="rId6" Type="http://schemas.openxmlformats.org/officeDocument/2006/relationships/hyperlink" Target="mailto:inclusionwarmline@sccoe.org" TargetMode="External"/><Relationship Id="rId7" Type="http://schemas.openxmlformats.org/officeDocument/2006/relationships/hyperlink" Target="mailto:slarkin@sccoe.or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hyperlink" Target="https://www.thinkinclusive.u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hyperlink" Target="http://www.inclusioncollaborative.org/docs/Menu-of-Services.pdf" TargetMode="External"/><Relationship Id="rId5"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8.gif"/><Relationship Id="rId4" Type="http://schemas.openxmlformats.org/officeDocument/2006/relationships/image" Target="../media/image5.jpg"/><Relationship Id="rId5" Type="http://schemas.openxmlformats.org/officeDocument/2006/relationships/image" Target="../media/image23.jpg"/><Relationship Id="rId6" Type="http://schemas.openxmlformats.org/officeDocument/2006/relationships/image" Target="../media/image16.png"/><Relationship Id="rId7" Type="http://schemas.openxmlformats.org/officeDocument/2006/relationships/image" Target="../media/image9.jpg"/><Relationship Id="rId8"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www.inclusioncollaborative.org/docs/English-Warm-Line-Flyer.pdf" TargetMode="External"/><Relationship Id="rId4" Type="http://schemas.openxmlformats.org/officeDocument/2006/relationships/image" Target="../media/image21.png"/><Relationship Id="rId5" Type="http://schemas.openxmlformats.org/officeDocument/2006/relationships/hyperlink" Target="http://www.inclusioncollaborative.org/docs/Spanish-Warm-Line-Flyer.pdf" TargetMode="External"/><Relationship Id="rId6" Type="http://schemas.openxmlformats.org/officeDocument/2006/relationships/image" Target="../media/image10.png"/><Relationship Id="rId7" Type="http://schemas.openxmlformats.org/officeDocument/2006/relationships/hyperlink" Target="http://www.inclusioncollaborative.org/docs/Viet-Warm-Line-Flyer.pdf" TargetMode="External"/><Relationship Id="rId8"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20.png"/><Relationship Id="rId9" Type="http://schemas.openxmlformats.org/officeDocument/2006/relationships/image" Target="../media/image39.png"/><Relationship Id="rId5" Type="http://schemas.openxmlformats.org/officeDocument/2006/relationships/image" Target="../media/image28.png"/><Relationship Id="rId6" Type="http://schemas.openxmlformats.org/officeDocument/2006/relationships/image" Target="../media/image22.png"/><Relationship Id="rId7" Type="http://schemas.openxmlformats.org/officeDocument/2006/relationships/image" Target="../media/image19.png"/><Relationship Id="rId8"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5.jpg"/><Relationship Id="rId4" Type="http://schemas.openxmlformats.org/officeDocument/2006/relationships/image" Target="../media/image37.png"/><Relationship Id="rId9" Type="http://schemas.openxmlformats.org/officeDocument/2006/relationships/image" Target="../media/image26.png"/><Relationship Id="rId5" Type="http://schemas.openxmlformats.org/officeDocument/2006/relationships/image" Target="../media/image31.png"/><Relationship Id="rId6" Type="http://schemas.openxmlformats.org/officeDocument/2006/relationships/image" Target="../media/image29.jpg"/><Relationship Id="rId7" Type="http://schemas.openxmlformats.org/officeDocument/2006/relationships/image" Target="../media/image43.png"/><Relationship Id="rId8"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3"/>
          <p:cNvSpPr txBox="1"/>
          <p:nvPr>
            <p:ph idx="1" type="subTitle"/>
          </p:nvPr>
        </p:nvSpPr>
        <p:spPr>
          <a:xfrm>
            <a:off x="1423308" y="2987308"/>
            <a:ext cx="8418600" cy="1582800"/>
          </a:xfrm>
          <a:prstGeom prst="rect">
            <a:avLst/>
          </a:prstGeom>
          <a:noFill/>
          <a:ln>
            <a:noFill/>
          </a:ln>
        </p:spPr>
        <p:txBody>
          <a:bodyPr anchorCtr="0" anchor="t" bIns="0" lIns="0" spcFirstLastPara="1" rIns="0" wrap="square" tIns="0">
            <a:normAutofit fontScale="77500" lnSpcReduction="20000"/>
          </a:bodyPr>
          <a:lstStyle/>
          <a:p>
            <a:pPr indent="0" lvl="0" marL="0" rtl="0" algn="ctr">
              <a:spcBef>
                <a:spcPts val="640"/>
              </a:spcBef>
              <a:spcAft>
                <a:spcPts val="0"/>
              </a:spcAft>
              <a:buClr>
                <a:srgbClr val="888888"/>
              </a:buClr>
              <a:buSzPct val="80720"/>
              <a:buNone/>
            </a:pPr>
            <a:r>
              <a:rPr b="1" lang="en" sz="3964">
                <a:solidFill>
                  <a:srgbClr val="538CD5"/>
                </a:solidFill>
                <a:latin typeface="Calibri"/>
                <a:ea typeface="Calibri"/>
                <a:cs typeface="Calibri"/>
                <a:sym typeface="Calibri"/>
              </a:rPr>
              <a:t>Using Visuals</a:t>
            </a:r>
            <a:endParaRPr b="1" sz="3964">
              <a:solidFill>
                <a:srgbClr val="538CD5"/>
              </a:solidFill>
              <a:latin typeface="Calibri"/>
              <a:ea typeface="Calibri"/>
              <a:cs typeface="Calibri"/>
              <a:sym typeface="Calibri"/>
            </a:endParaRPr>
          </a:p>
          <a:p>
            <a:pPr indent="0" lvl="0" marL="0" rtl="0" algn="ctr">
              <a:spcBef>
                <a:spcPts val="640"/>
              </a:spcBef>
              <a:spcAft>
                <a:spcPts val="0"/>
              </a:spcAft>
              <a:buClr>
                <a:srgbClr val="888888"/>
              </a:buClr>
              <a:buSzPct val="80720"/>
              <a:buNone/>
            </a:pPr>
            <a:r>
              <a:rPr b="1" lang="en" sz="3964" u="sng">
                <a:solidFill>
                  <a:schemeClr val="hlink"/>
                </a:solidFill>
                <a:latin typeface="Calibri"/>
                <a:ea typeface="Calibri"/>
                <a:cs typeface="Calibri"/>
                <a:sym typeface="Calibri"/>
                <a:hlinkClick r:id="rId3"/>
              </a:rPr>
              <a:t>https://bit.ly/Usingvisuals</a:t>
            </a:r>
            <a:endParaRPr b="1" sz="3964">
              <a:solidFill>
                <a:srgbClr val="538CD5"/>
              </a:solidFill>
              <a:latin typeface="Calibri"/>
              <a:ea typeface="Calibri"/>
              <a:cs typeface="Calibri"/>
              <a:sym typeface="Calibri"/>
            </a:endParaRPr>
          </a:p>
          <a:p>
            <a:pPr indent="0" lvl="0" marL="0" rtl="0" algn="ctr">
              <a:spcBef>
                <a:spcPts val="640"/>
              </a:spcBef>
              <a:spcAft>
                <a:spcPts val="0"/>
              </a:spcAft>
              <a:buClr>
                <a:srgbClr val="888888"/>
              </a:buClr>
              <a:buSzPct val="80720"/>
              <a:buNone/>
            </a:pPr>
            <a:r>
              <a:t/>
            </a:r>
            <a:endParaRPr b="1" sz="3964">
              <a:solidFill>
                <a:srgbClr val="538CD5"/>
              </a:solidFill>
              <a:latin typeface="Calibri"/>
              <a:ea typeface="Calibri"/>
              <a:cs typeface="Calibri"/>
              <a:sym typeface="Calibri"/>
            </a:endParaRPr>
          </a:p>
          <a:p>
            <a:pPr indent="0" lvl="0" marL="0" rtl="0" algn="l">
              <a:spcBef>
                <a:spcPts val="640"/>
              </a:spcBef>
              <a:spcAft>
                <a:spcPts val="0"/>
              </a:spcAft>
              <a:buClr>
                <a:srgbClr val="888888"/>
              </a:buClr>
              <a:buSzPct val="177777"/>
              <a:buNone/>
            </a:pPr>
            <a:br>
              <a:rPr lang="en"/>
            </a:br>
            <a:endParaRPr b="1">
              <a:solidFill>
                <a:srgbClr val="244061"/>
              </a:solidFill>
            </a:endParaRPr>
          </a:p>
        </p:txBody>
      </p:sp>
      <p:pic>
        <p:nvPicPr>
          <p:cNvPr id="139" name="Google Shape;139;p23"/>
          <p:cNvPicPr preferRelativeResize="0"/>
          <p:nvPr/>
        </p:nvPicPr>
        <p:blipFill rotWithShape="1">
          <a:blip r:embed="rId4">
            <a:alphaModFix/>
          </a:blip>
          <a:srcRect b="0" l="0" r="0" t="0"/>
          <a:stretch/>
        </p:blipFill>
        <p:spPr>
          <a:xfrm>
            <a:off x="4671400" y="712500"/>
            <a:ext cx="2313124" cy="1881225"/>
          </a:xfrm>
          <a:prstGeom prst="rect">
            <a:avLst/>
          </a:prstGeom>
          <a:noFill/>
          <a:ln>
            <a:noFill/>
          </a:ln>
        </p:spPr>
      </p:pic>
      <p:pic>
        <p:nvPicPr>
          <p:cNvPr descr="http://touchautism.com/wp-content/uploads/2014/03/Default-Landscape@2xipad.png" id="140" name="Google Shape;140;p23"/>
          <p:cNvPicPr preferRelativeResize="0"/>
          <p:nvPr/>
        </p:nvPicPr>
        <p:blipFill rotWithShape="1">
          <a:blip r:embed="rId5">
            <a:alphaModFix/>
          </a:blip>
          <a:srcRect b="28187" l="16155" r="15822" t="4954"/>
          <a:stretch/>
        </p:blipFill>
        <p:spPr>
          <a:xfrm>
            <a:off x="432148" y="996573"/>
            <a:ext cx="2918354" cy="2234765"/>
          </a:xfrm>
          <a:prstGeom prst="rect">
            <a:avLst/>
          </a:prstGeom>
          <a:noFill/>
          <a:ln>
            <a:noFill/>
          </a:ln>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2"/>
          <p:cNvSpPr txBox="1"/>
          <p:nvPr>
            <p:ph idx="1" type="body"/>
          </p:nvPr>
        </p:nvSpPr>
        <p:spPr>
          <a:xfrm>
            <a:off x="800100" y="1130075"/>
            <a:ext cx="4732200" cy="3190500"/>
          </a:xfrm>
          <a:prstGeom prst="rect">
            <a:avLst/>
          </a:prstGeom>
          <a:noFill/>
          <a:ln>
            <a:noFill/>
          </a:ln>
        </p:spPr>
        <p:txBody>
          <a:bodyPr anchorCtr="0" anchor="t" bIns="30850" lIns="61700" spcFirstLastPara="1" rIns="61700" wrap="square" tIns="30850">
            <a:normAutofit lnSpcReduction="10000"/>
          </a:bodyPr>
          <a:lstStyle/>
          <a:p>
            <a:pPr indent="-228600" lvl="0" marL="228600" rtl="0" algn="l">
              <a:lnSpc>
                <a:spcPct val="100000"/>
              </a:lnSpc>
              <a:spcBef>
                <a:spcPts val="0"/>
              </a:spcBef>
              <a:spcAft>
                <a:spcPts val="0"/>
              </a:spcAft>
              <a:buSzPts val="2400"/>
              <a:buNone/>
            </a:pPr>
            <a:r>
              <a:rPr lang="en"/>
              <a:t>The use of visual schedules demonstrated a decrease in: </a:t>
            </a:r>
            <a:endParaRPr/>
          </a:p>
          <a:p>
            <a:pPr indent="-234950" lvl="0" marL="228600" rtl="0" algn="l">
              <a:lnSpc>
                <a:spcPct val="100000"/>
              </a:lnSpc>
              <a:spcBef>
                <a:spcPts val="400"/>
              </a:spcBef>
              <a:spcAft>
                <a:spcPts val="0"/>
              </a:spcAft>
              <a:buClr>
                <a:srgbClr val="FF0000"/>
              </a:buClr>
              <a:buSzPts val="2500"/>
              <a:buFont typeface="Gentium Basic"/>
              <a:buChar char="•"/>
            </a:pPr>
            <a:r>
              <a:rPr lang="en" sz="2200"/>
              <a:t>Anxiety</a:t>
            </a:r>
            <a:endParaRPr sz="2200"/>
          </a:p>
          <a:p>
            <a:pPr indent="-234950" lvl="0" marL="228600" rtl="0" algn="l">
              <a:lnSpc>
                <a:spcPct val="100000"/>
              </a:lnSpc>
              <a:spcBef>
                <a:spcPts val="400"/>
              </a:spcBef>
              <a:spcAft>
                <a:spcPts val="0"/>
              </a:spcAft>
              <a:buClr>
                <a:srgbClr val="FF0000"/>
              </a:buClr>
              <a:buSzPts val="2500"/>
              <a:buFont typeface="Gentium Basic"/>
              <a:buChar char="•"/>
            </a:pPr>
            <a:r>
              <a:rPr lang="en" sz="2200"/>
              <a:t>Tantrums</a:t>
            </a:r>
            <a:endParaRPr sz="2200"/>
          </a:p>
          <a:p>
            <a:pPr indent="-234950" lvl="0" marL="228600" rtl="0" algn="l">
              <a:lnSpc>
                <a:spcPct val="100000"/>
              </a:lnSpc>
              <a:spcBef>
                <a:spcPts val="400"/>
              </a:spcBef>
              <a:spcAft>
                <a:spcPts val="0"/>
              </a:spcAft>
              <a:buClr>
                <a:srgbClr val="FF0000"/>
              </a:buClr>
              <a:buSzPts val="2500"/>
              <a:buFont typeface="Gentium Basic"/>
              <a:buChar char="•"/>
            </a:pPr>
            <a:r>
              <a:rPr lang="en" sz="2200"/>
              <a:t>Acting out</a:t>
            </a:r>
            <a:endParaRPr sz="2200"/>
          </a:p>
          <a:p>
            <a:pPr indent="-234950" lvl="0" marL="228600" rtl="0" algn="l">
              <a:lnSpc>
                <a:spcPct val="100000"/>
              </a:lnSpc>
              <a:spcBef>
                <a:spcPts val="400"/>
              </a:spcBef>
              <a:spcAft>
                <a:spcPts val="0"/>
              </a:spcAft>
              <a:buClr>
                <a:srgbClr val="FF0000"/>
              </a:buClr>
              <a:buSzPts val="2500"/>
              <a:buFont typeface="Gentium Basic"/>
              <a:buChar char="•"/>
            </a:pPr>
            <a:r>
              <a:rPr lang="en" sz="2200"/>
              <a:t>Misunderstanding</a:t>
            </a:r>
            <a:endParaRPr sz="2200"/>
          </a:p>
          <a:p>
            <a:pPr indent="-234950" lvl="0" marL="228600" rtl="0" algn="l">
              <a:lnSpc>
                <a:spcPct val="100000"/>
              </a:lnSpc>
              <a:spcBef>
                <a:spcPts val="400"/>
              </a:spcBef>
              <a:spcAft>
                <a:spcPts val="0"/>
              </a:spcAft>
              <a:buClr>
                <a:srgbClr val="FF0000"/>
              </a:buClr>
              <a:buSzPts val="2500"/>
              <a:buFont typeface="Gentium Basic"/>
              <a:buChar char="•"/>
            </a:pPr>
            <a:r>
              <a:rPr lang="en" sz="2200"/>
              <a:t>Dependence on </a:t>
            </a:r>
            <a:br>
              <a:rPr lang="en" sz="2200"/>
            </a:br>
            <a:r>
              <a:rPr lang="en" sz="2200"/>
              <a:t>verbal prompts</a:t>
            </a:r>
            <a:endParaRPr sz="2200"/>
          </a:p>
        </p:txBody>
      </p:sp>
      <p:sp>
        <p:nvSpPr>
          <p:cNvPr id="233" name="Google Shape;233;p32"/>
          <p:cNvSpPr txBox="1"/>
          <p:nvPr>
            <p:ph type="title"/>
          </p:nvPr>
        </p:nvSpPr>
        <p:spPr>
          <a:xfrm>
            <a:off x="0" y="289030"/>
            <a:ext cx="8229600" cy="727200"/>
          </a:xfrm>
          <a:prstGeom prst="rect">
            <a:avLst/>
          </a:prstGeom>
          <a:solidFill>
            <a:schemeClr val="lt1"/>
          </a:solidFill>
          <a:ln>
            <a:noFill/>
          </a:ln>
        </p:spPr>
        <p:txBody>
          <a:bodyPr anchorCtr="0" anchor="ctr" bIns="30850" lIns="61700" spcFirstLastPara="1" rIns="61700" wrap="square" tIns="30850">
            <a:normAutofit/>
          </a:bodyPr>
          <a:lstStyle/>
          <a:p>
            <a:pPr indent="0" lvl="0" marL="0" rtl="0" algn="ctr">
              <a:lnSpc>
                <a:spcPct val="100000"/>
              </a:lnSpc>
              <a:spcBef>
                <a:spcPts val="0"/>
              </a:spcBef>
              <a:spcAft>
                <a:spcPts val="0"/>
              </a:spcAft>
              <a:buClr>
                <a:schemeClr val="dk1"/>
              </a:buClr>
              <a:buSzPts val="1400"/>
              <a:buNone/>
            </a:pPr>
            <a:r>
              <a:rPr b="1" lang="en">
                <a:solidFill>
                  <a:srgbClr val="000000"/>
                </a:solidFill>
              </a:rPr>
              <a:t>Research Facts</a:t>
            </a:r>
            <a:endParaRPr b="1">
              <a:solidFill>
                <a:srgbClr val="000000"/>
              </a:solidFill>
            </a:endParaRPr>
          </a:p>
        </p:txBody>
      </p:sp>
      <p:sp>
        <p:nvSpPr>
          <p:cNvPr id="234" name="Google Shape;234;p32"/>
          <p:cNvSpPr txBox="1"/>
          <p:nvPr/>
        </p:nvSpPr>
        <p:spPr>
          <a:xfrm>
            <a:off x="1108709" y="4681022"/>
            <a:ext cx="6515100" cy="353400"/>
          </a:xfrm>
          <a:prstGeom prst="rect">
            <a:avLst/>
          </a:prstGeom>
          <a:noFill/>
          <a:ln>
            <a:noFill/>
          </a:ln>
        </p:spPr>
        <p:txBody>
          <a:bodyPr anchorCtr="0" anchor="t" bIns="30850" lIns="61700" spcFirstLastPara="1" rIns="61700" wrap="square" tIns="30850">
            <a:noAutofit/>
          </a:bodyPr>
          <a:lstStyle/>
          <a:p>
            <a:pPr indent="-152400" lvl="0" marL="152400" marR="0" rtl="0" algn="l">
              <a:spcBef>
                <a:spcPts val="0"/>
              </a:spcBef>
              <a:spcAft>
                <a:spcPts val="0"/>
              </a:spcAft>
              <a:buNone/>
            </a:pPr>
            <a:r>
              <a:rPr b="0" i="0" lang="en" sz="900" u="none" cap="none" strike="noStrike">
                <a:solidFill>
                  <a:srgbClr val="000000"/>
                </a:solidFill>
                <a:latin typeface="Arial"/>
                <a:ea typeface="Arial"/>
                <a:cs typeface="Arial"/>
                <a:sym typeface="Arial"/>
              </a:rPr>
              <a:t>Mesibov, G, Shea, V, &amp; Schopler, E. Editors (2005) </a:t>
            </a:r>
            <a:r>
              <a:rPr b="0" i="1" lang="en" sz="900" u="none" cap="none" strike="noStrike">
                <a:solidFill>
                  <a:srgbClr val="000000"/>
                </a:solidFill>
                <a:latin typeface="Arial"/>
                <a:ea typeface="Arial"/>
                <a:cs typeface="Arial"/>
                <a:sym typeface="Arial"/>
              </a:rPr>
              <a:t>The TEACCH Approach to Autism Spectrum Disorders. </a:t>
            </a:r>
            <a:r>
              <a:rPr b="0" i="0" lang="en" sz="900" u="none" cap="none" strike="noStrike">
                <a:solidFill>
                  <a:srgbClr val="000000"/>
                </a:solidFill>
                <a:latin typeface="Arial"/>
                <a:ea typeface="Arial"/>
                <a:cs typeface="Arial"/>
                <a:sym typeface="Arial"/>
              </a:rPr>
              <a:t>New York, New York: Plenum Press. </a:t>
            </a:r>
            <a:endParaRPr b="1" i="0" sz="900" u="none" cap="none" strike="noStrike">
              <a:solidFill>
                <a:srgbClr val="000000"/>
              </a:solidFill>
              <a:latin typeface="Arial"/>
              <a:ea typeface="Arial"/>
              <a:cs typeface="Arial"/>
              <a:sym typeface="Arial"/>
            </a:endParaRPr>
          </a:p>
        </p:txBody>
      </p:sp>
      <p:sp>
        <p:nvSpPr>
          <p:cNvPr id="235" name="Google Shape;235;p32"/>
          <p:cNvSpPr txBox="1"/>
          <p:nvPr>
            <p:ph idx="12" type="sldNum"/>
          </p:nvPr>
        </p:nvSpPr>
        <p:spPr>
          <a:xfrm>
            <a:off x="8630105" y="4790266"/>
            <a:ext cx="389400" cy="196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36" name="Google Shape;236;p32"/>
          <p:cNvPicPr preferRelativeResize="0"/>
          <p:nvPr/>
        </p:nvPicPr>
        <p:blipFill rotWithShape="1">
          <a:blip r:embed="rId3">
            <a:alphaModFix/>
          </a:blip>
          <a:srcRect b="0" l="0" r="0" t="0"/>
          <a:stretch/>
        </p:blipFill>
        <p:spPr>
          <a:xfrm>
            <a:off x="845939" y="205502"/>
            <a:ext cx="856842" cy="696845"/>
          </a:xfrm>
          <a:prstGeom prst="rect">
            <a:avLst/>
          </a:prstGeom>
          <a:noFill/>
          <a:ln>
            <a:noFill/>
          </a:ln>
        </p:spPr>
      </p:pic>
      <p:pic>
        <p:nvPicPr>
          <p:cNvPr id="237" name="Google Shape;237;p32"/>
          <p:cNvPicPr preferRelativeResize="0"/>
          <p:nvPr/>
        </p:nvPicPr>
        <p:blipFill>
          <a:blip r:embed="rId4">
            <a:alphaModFix/>
          </a:blip>
          <a:stretch>
            <a:fillRect/>
          </a:stretch>
        </p:blipFill>
        <p:spPr>
          <a:xfrm>
            <a:off x="6014700" y="680226"/>
            <a:ext cx="3004790" cy="39670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3"/>
          <p:cNvSpPr txBox="1"/>
          <p:nvPr>
            <p:ph type="title"/>
          </p:nvPr>
        </p:nvSpPr>
        <p:spPr>
          <a:xfrm>
            <a:off x="868680" y="268067"/>
            <a:ext cx="7406400" cy="771900"/>
          </a:xfrm>
          <a:prstGeom prst="rect">
            <a:avLst/>
          </a:prstGeom>
          <a:solidFill>
            <a:schemeClr val="lt1"/>
          </a:solidFill>
          <a:ln>
            <a:noFill/>
          </a:ln>
        </p:spPr>
        <p:txBody>
          <a:bodyPr anchorCtr="0" anchor="ctr" bIns="41125" lIns="82275" spcFirstLastPara="1" rIns="82275" wrap="square" tIns="41125">
            <a:normAutofit/>
          </a:bodyPr>
          <a:lstStyle/>
          <a:p>
            <a:pPr indent="0" lvl="0" marL="0" rtl="0" algn="ctr">
              <a:lnSpc>
                <a:spcPct val="100000"/>
              </a:lnSpc>
              <a:spcBef>
                <a:spcPts val="0"/>
              </a:spcBef>
              <a:spcAft>
                <a:spcPts val="0"/>
              </a:spcAft>
              <a:buClr>
                <a:schemeClr val="dk1"/>
              </a:buClr>
              <a:buSzPts val="1400"/>
              <a:buNone/>
            </a:pPr>
            <a:r>
              <a:rPr b="1" lang="en"/>
              <a:t>Individual Visual Schedule at Home</a:t>
            </a:r>
            <a:endParaRPr b="1"/>
          </a:p>
        </p:txBody>
      </p:sp>
      <p:sp>
        <p:nvSpPr>
          <p:cNvPr id="244" name="Google Shape;244;p33"/>
          <p:cNvSpPr txBox="1"/>
          <p:nvPr>
            <p:ph idx="12" type="sldNum"/>
          </p:nvPr>
        </p:nvSpPr>
        <p:spPr>
          <a:xfrm>
            <a:off x="8630105" y="4790266"/>
            <a:ext cx="389400" cy="196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pic>
        <p:nvPicPr>
          <p:cNvPr descr="Watch to learn about using visual schedules in the classroom and at home! Emmett will show you how he uses his visual schedule to get ready in the morning! &#10;&#10;Thanks for watching! Please feel free to share with colleagues and families you work with! If you have any questions or want more information please get in touch: www.mackenzieweintraub.com.&#10;&#10;Here is a link to the Head Start Center for Inclusion website for visuals: http://headstartinclusion.org/teacher-tools#visual." id="245" name="Google Shape;245;p33" title="Teaching &amp; Using Visual Schedules">
            <a:hlinkClick r:id="rId3"/>
          </p:cNvPr>
          <p:cNvPicPr preferRelativeResize="0"/>
          <p:nvPr/>
        </p:nvPicPr>
        <p:blipFill>
          <a:blip r:embed="rId4">
            <a:alphaModFix/>
          </a:blip>
          <a:stretch>
            <a:fillRect/>
          </a:stretch>
        </p:blipFill>
        <p:spPr>
          <a:xfrm>
            <a:off x="669888" y="1039976"/>
            <a:ext cx="5011475" cy="3758625"/>
          </a:xfrm>
          <a:prstGeom prst="rect">
            <a:avLst/>
          </a:prstGeom>
          <a:noFill/>
          <a:ln>
            <a:noFill/>
          </a:ln>
        </p:spPr>
      </p:pic>
      <p:sp>
        <p:nvSpPr>
          <p:cNvPr id="246" name="Google Shape;246;p33"/>
          <p:cNvSpPr txBox="1"/>
          <p:nvPr/>
        </p:nvSpPr>
        <p:spPr>
          <a:xfrm>
            <a:off x="5903225" y="1330650"/>
            <a:ext cx="28029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What was important?</a:t>
            </a:r>
            <a:endParaRPr sz="1800"/>
          </a:p>
          <a:p>
            <a:pPr indent="-342900" lvl="0" marL="457200" rtl="0" algn="l">
              <a:spcBef>
                <a:spcPts val="0"/>
              </a:spcBef>
              <a:spcAft>
                <a:spcPts val="0"/>
              </a:spcAft>
              <a:buSzPts val="1800"/>
              <a:buChar char="●"/>
            </a:pPr>
            <a:r>
              <a:rPr lang="en" sz="1800"/>
              <a:t>Schedule good for struggles</a:t>
            </a:r>
            <a:endParaRPr sz="1800"/>
          </a:p>
          <a:p>
            <a:pPr indent="-342900" lvl="0" marL="457200" rtl="0" algn="l">
              <a:spcBef>
                <a:spcPts val="0"/>
              </a:spcBef>
              <a:spcAft>
                <a:spcPts val="0"/>
              </a:spcAft>
              <a:buSzPts val="1800"/>
              <a:buChar char="●"/>
            </a:pPr>
            <a:r>
              <a:rPr lang="en" sz="1800"/>
              <a:t>Build in motivators</a:t>
            </a:r>
            <a:endParaRPr sz="1800"/>
          </a:p>
          <a:p>
            <a:pPr indent="-342900" lvl="1" marL="914400" rtl="0" algn="l">
              <a:spcBef>
                <a:spcPts val="0"/>
              </a:spcBef>
              <a:spcAft>
                <a:spcPts val="0"/>
              </a:spcAft>
              <a:buSzPts val="1800"/>
              <a:buChar char="○"/>
            </a:pPr>
            <a:r>
              <a:rPr lang="en" sz="1800"/>
              <a:t>Favorite </a:t>
            </a:r>
            <a:r>
              <a:rPr lang="en" sz="1800"/>
              <a:t>activity</a:t>
            </a:r>
            <a:r>
              <a:rPr lang="en" sz="1800"/>
              <a:t> (outside)</a:t>
            </a:r>
            <a:endParaRPr sz="1800"/>
          </a:p>
          <a:p>
            <a:pPr indent="-342900" lvl="1" marL="914400" rtl="0" algn="l">
              <a:spcBef>
                <a:spcPts val="0"/>
              </a:spcBef>
              <a:spcAft>
                <a:spcPts val="0"/>
              </a:spcAft>
              <a:buSzPts val="1800"/>
              <a:buChar char="○"/>
            </a:pPr>
            <a:r>
              <a:rPr lang="en" sz="1800"/>
              <a:t>Use a new placemat</a:t>
            </a:r>
            <a:endParaRPr sz="1800"/>
          </a:p>
          <a:p>
            <a:pPr indent="-342900" lvl="0" marL="457200" rtl="0" algn="l">
              <a:spcBef>
                <a:spcPts val="0"/>
              </a:spcBef>
              <a:spcAft>
                <a:spcPts val="0"/>
              </a:spcAft>
              <a:buSzPts val="1800"/>
              <a:buChar char="●"/>
            </a:pPr>
            <a:r>
              <a:rPr lang="en" sz="1800"/>
              <a:t>Add a surprise for changes</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4"/>
          <p:cNvSpPr txBox="1"/>
          <p:nvPr>
            <p:ph type="title"/>
          </p:nvPr>
        </p:nvSpPr>
        <p:spPr>
          <a:xfrm>
            <a:off x="628650" y="273844"/>
            <a:ext cx="7886700" cy="994200"/>
          </a:xfrm>
          <a:prstGeom prst="rect">
            <a:avLst/>
          </a:prstGeom>
          <a:noFill/>
          <a:ln>
            <a:noFill/>
          </a:ln>
        </p:spPr>
        <p:txBody>
          <a:bodyPr anchorCtr="0" anchor="ctr" bIns="0" lIns="0" spcFirstLastPara="1" rIns="0" wrap="square" tIns="0">
            <a:normAutofit/>
          </a:bodyPr>
          <a:lstStyle/>
          <a:p>
            <a:pPr indent="0" lvl="0" marL="0" rtl="0" algn="ctr">
              <a:lnSpc>
                <a:spcPct val="100000"/>
              </a:lnSpc>
              <a:spcBef>
                <a:spcPts val="0"/>
              </a:spcBef>
              <a:spcAft>
                <a:spcPts val="0"/>
              </a:spcAft>
              <a:buClr>
                <a:schemeClr val="dk1"/>
              </a:buClr>
              <a:buSzPts val="1400"/>
              <a:buNone/>
            </a:pPr>
            <a:r>
              <a:rPr b="1" lang="en">
                <a:solidFill>
                  <a:srgbClr val="000000"/>
                </a:solidFill>
              </a:rPr>
              <a:t>Visual Schedule Pictures</a:t>
            </a:r>
            <a:endParaRPr/>
          </a:p>
        </p:txBody>
      </p:sp>
      <p:sp>
        <p:nvSpPr>
          <p:cNvPr id="253" name="Google Shape;253;p34"/>
          <p:cNvSpPr txBox="1"/>
          <p:nvPr>
            <p:ph idx="1" type="body"/>
          </p:nvPr>
        </p:nvSpPr>
        <p:spPr>
          <a:xfrm>
            <a:off x="628650" y="1369225"/>
            <a:ext cx="2776500" cy="3263400"/>
          </a:xfrm>
          <a:prstGeom prst="rect">
            <a:avLst/>
          </a:prstGeom>
          <a:noFill/>
          <a:ln>
            <a:noFill/>
          </a:ln>
        </p:spPr>
        <p:txBody>
          <a:bodyPr anchorCtr="0" anchor="t" bIns="0" lIns="0" spcFirstLastPara="1" rIns="0" wrap="square" tIns="0">
            <a:normAutofit/>
          </a:bodyPr>
          <a:lstStyle/>
          <a:p>
            <a:pPr indent="-222250" lvl="0" marL="228600" rtl="0" algn="l">
              <a:lnSpc>
                <a:spcPct val="100000"/>
              </a:lnSpc>
              <a:spcBef>
                <a:spcPts val="300"/>
              </a:spcBef>
              <a:spcAft>
                <a:spcPts val="0"/>
              </a:spcAft>
              <a:buSzPts val="2100"/>
              <a:buChar char="•"/>
            </a:pPr>
            <a:r>
              <a:rPr lang="en" sz="2200"/>
              <a:t>Use pictures of the child following the routine</a:t>
            </a:r>
            <a:endParaRPr/>
          </a:p>
          <a:p>
            <a:pPr indent="0" lvl="0" marL="0" rtl="0" algn="l">
              <a:lnSpc>
                <a:spcPct val="100000"/>
              </a:lnSpc>
              <a:spcBef>
                <a:spcPts val="300"/>
              </a:spcBef>
              <a:spcAft>
                <a:spcPts val="0"/>
              </a:spcAft>
              <a:buNone/>
            </a:pPr>
            <a:r>
              <a:t/>
            </a:r>
            <a:endParaRPr/>
          </a:p>
          <a:p>
            <a:pPr indent="-215900" lvl="0" marL="406400" rtl="0" algn="l">
              <a:lnSpc>
                <a:spcPct val="100000"/>
              </a:lnSpc>
              <a:spcBef>
                <a:spcPts val="300"/>
              </a:spcBef>
              <a:spcAft>
                <a:spcPts val="0"/>
              </a:spcAft>
              <a:buClr>
                <a:schemeClr val="dk1"/>
              </a:buClr>
              <a:buSzPts val="1400"/>
              <a:buNone/>
            </a:pPr>
            <a:r>
              <a:t/>
            </a:r>
            <a:endParaRPr/>
          </a:p>
        </p:txBody>
      </p:sp>
      <p:sp>
        <p:nvSpPr>
          <p:cNvPr id="254" name="Google Shape;254;p34"/>
          <p:cNvSpPr txBox="1"/>
          <p:nvPr>
            <p:ph idx="12" type="sldNum"/>
          </p:nvPr>
        </p:nvSpPr>
        <p:spPr>
          <a:xfrm>
            <a:off x="8630105" y="4790266"/>
            <a:ext cx="389400" cy="196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pic>
        <p:nvPicPr>
          <p:cNvPr descr="ShortSched.JPG" id="255" name="Google Shape;255;p34"/>
          <p:cNvPicPr preferRelativeResize="0"/>
          <p:nvPr/>
        </p:nvPicPr>
        <p:blipFill rotWithShape="1">
          <a:blip r:embed="rId3">
            <a:alphaModFix/>
          </a:blip>
          <a:srcRect b="0" l="0" r="0" t="0"/>
          <a:stretch/>
        </p:blipFill>
        <p:spPr>
          <a:xfrm>
            <a:off x="574925" y="2468700"/>
            <a:ext cx="2505024" cy="1647300"/>
          </a:xfrm>
          <a:prstGeom prst="rect">
            <a:avLst/>
          </a:prstGeom>
          <a:noFill/>
          <a:ln>
            <a:noFill/>
          </a:ln>
        </p:spPr>
      </p:pic>
      <p:pic>
        <p:nvPicPr>
          <p:cNvPr id="256" name="Google Shape;256;p34"/>
          <p:cNvPicPr preferRelativeResize="0"/>
          <p:nvPr/>
        </p:nvPicPr>
        <p:blipFill rotWithShape="1">
          <a:blip r:embed="rId4">
            <a:alphaModFix/>
          </a:blip>
          <a:srcRect b="0" l="0" r="0" t="0"/>
          <a:stretch/>
        </p:blipFill>
        <p:spPr>
          <a:xfrm>
            <a:off x="845939" y="205502"/>
            <a:ext cx="856842" cy="696845"/>
          </a:xfrm>
          <a:prstGeom prst="rect">
            <a:avLst/>
          </a:prstGeom>
          <a:noFill/>
          <a:ln>
            <a:noFill/>
          </a:ln>
        </p:spPr>
      </p:pic>
      <p:sp>
        <p:nvSpPr>
          <p:cNvPr id="257" name="Google Shape;257;p34"/>
          <p:cNvSpPr txBox="1"/>
          <p:nvPr>
            <p:ph idx="2" type="body"/>
          </p:nvPr>
        </p:nvSpPr>
        <p:spPr>
          <a:xfrm>
            <a:off x="3669775" y="1369219"/>
            <a:ext cx="3886200" cy="3263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Char char="•"/>
            </a:pPr>
            <a:r>
              <a:rPr lang="en"/>
              <a:t>Cartoon pictures</a:t>
            </a:r>
            <a:endParaRPr/>
          </a:p>
        </p:txBody>
      </p:sp>
      <p:sp>
        <p:nvSpPr>
          <p:cNvPr id="258" name="Google Shape;258;p34"/>
          <p:cNvSpPr txBox="1"/>
          <p:nvPr>
            <p:ph idx="2" type="body"/>
          </p:nvPr>
        </p:nvSpPr>
        <p:spPr>
          <a:xfrm>
            <a:off x="6444750" y="1397456"/>
            <a:ext cx="3886200" cy="3263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Char char="•"/>
            </a:pPr>
            <a:r>
              <a:rPr lang="en"/>
              <a:t>Boardmaker</a:t>
            </a:r>
            <a:endParaRPr/>
          </a:p>
          <a:p>
            <a:pPr indent="0" lvl="0" marL="457200" rtl="0" algn="l">
              <a:spcBef>
                <a:spcPts val="800"/>
              </a:spcBef>
              <a:spcAft>
                <a:spcPts val="0"/>
              </a:spcAft>
              <a:buNone/>
            </a:pPr>
            <a:r>
              <a:t/>
            </a:r>
            <a:endParaRPr/>
          </a:p>
        </p:txBody>
      </p:sp>
      <p:pic>
        <p:nvPicPr>
          <p:cNvPr id="259" name="Google Shape;259;p34">
            <a:hlinkClick r:id="rId5"/>
          </p:cNvPr>
          <p:cNvPicPr preferRelativeResize="0"/>
          <p:nvPr/>
        </p:nvPicPr>
        <p:blipFill>
          <a:blip r:embed="rId6">
            <a:alphaModFix/>
          </a:blip>
          <a:stretch>
            <a:fillRect/>
          </a:stretch>
        </p:blipFill>
        <p:spPr>
          <a:xfrm>
            <a:off x="3805250" y="2042817"/>
            <a:ext cx="2376925" cy="1972658"/>
          </a:xfrm>
          <a:prstGeom prst="rect">
            <a:avLst/>
          </a:prstGeom>
          <a:noFill/>
          <a:ln>
            <a:noFill/>
          </a:ln>
        </p:spPr>
      </p:pic>
      <p:pic>
        <p:nvPicPr>
          <p:cNvPr id="260" name="Google Shape;260;p34">
            <a:hlinkClick r:id="rId7"/>
          </p:cNvPr>
          <p:cNvPicPr preferRelativeResize="0"/>
          <p:nvPr/>
        </p:nvPicPr>
        <p:blipFill>
          <a:blip r:embed="rId8">
            <a:alphaModFix/>
          </a:blip>
          <a:stretch>
            <a:fillRect/>
          </a:stretch>
        </p:blipFill>
        <p:spPr>
          <a:xfrm>
            <a:off x="6444749" y="2289424"/>
            <a:ext cx="2376925" cy="1697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Visual Schedule: Daily</a:t>
            </a:r>
            <a:endParaRPr/>
          </a:p>
        </p:txBody>
      </p:sp>
      <p:sp>
        <p:nvSpPr>
          <p:cNvPr id="266" name="Google Shape;266;p35"/>
          <p:cNvSpPr txBox="1"/>
          <p:nvPr>
            <p:ph idx="1" type="body"/>
          </p:nvPr>
        </p:nvSpPr>
        <p:spPr>
          <a:xfrm>
            <a:off x="197450" y="1268044"/>
            <a:ext cx="3886200" cy="3263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Char char="•"/>
            </a:pPr>
            <a:r>
              <a:rPr lang="en"/>
              <a:t>Divide into different sections of the day</a:t>
            </a:r>
            <a:endParaRPr/>
          </a:p>
          <a:p>
            <a:pPr indent="-317500" lvl="1" marL="914400" rtl="0" algn="l">
              <a:spcBef>
                <a:spcPts val="0"/>
              </a:spcBef>
              <a:spcAft>
                <a:spcPts val="0"/>
              </a:spcAft>
              <a:buSzPts val="1400"/>
              <a:buChar char="•"/>
            </a:pPr>
            <a:r>
              <a:rPr lang="en"/>
              <a:t>Morning</a:t>
            </a:r>
            <a:endParaRPr/>
          </a:p>
          <a:p>
            <a:pPr indent="-317500" lvl="1" marL="914400" rtl="0" algn="l">
              <a:spcBef>
                <a:spcPts val="0"/>
              </a:spcBef>
              <a:spcAft>
                <a:spcPts val="0"/>
              </a:spcAft>
              <a:buSzPts val="1400"/>
              <a:buChar char="•"/>
            </a:pPr>
            <a:r>
              <a:rPr lang="en"/>
              <a:t>Afternoon</a:t>
            </a:r>
            <a:endParaRPr/>
          </a:p>
          <a:p>
            <a:pPr indent="-317500" lvl="1" marL="914400" rtl="0" algn="l">
              <a:spcBef>
                <a:spcPts val="0"/>
              </a:spcBef>
              <a:spcAft>
                <a:spcPts val="0"/>
              </a:spcAft>
              <a:buSzPts val="1400"/>
              <a:buChar char="•"/>
            </a:pPr>
            <a:r>
              <a:rPr lang="en"/>
              <a:t>Evening</a:t>
            </a:r>
            <a:endParaRPr/>
          </a:p>
          <a:p>
            <a:pPr indent="-317500" lvl="0" marL="457200" rtl="0" algn="l">
              <a:spcBef>
                <a:spcPts val="0"/>
              </a:spcBef>
              <a:spcAft>
                <a:spcPts val="0"/>
              </a:spcAft>
              <a:buSzPts val="1400"/>
              <a:buChar char="•"/>
            </a:pPr>
            <a:r>
              <a:rPr lang="en"/>
              <a:t>Mini Schedules for challenges</a:t>
            </a:r>
            <a:endParaRPr/>
          </a:p>
          <a:p>
            <a:pPr indent="-317500" lvl="1" marL="914400" rtl="0" algn="l">
              <a:spcBef>
                <a:spcPts val="0"/>
              </a:spcBef>
              <a:spcAft>
                <a:spcPts val="0"/>
              </a:spcAft>
              <a:buSzPts val="1400"/>
              <a:buChar char="•"/>
            </a:pPr>
            <a:r>
              <a:rPr lang="en"/>
              <a:t>Potty training</a:t>
            </a:r>
            <a:endParaRPr/>
          </a:p>
          <a:p>
            <a:pPr indent="-317500" lvl="1" marL="914400" rtl="0" algn="l">
              <a:spcBef>
                <a:spcPts val="0"/>
              </a:spcBef>
              <a:spcAft>
                <a:spcPts val="0"/>
              </a:spcAft>
              <a:buSzPts val="1400"/>
              <a:buChar char="•"/>
            </a:pPr>
            <a:r>
              <a:rPr lang="en"/>
              <a:t>Brushing teeth</a:t>
            </a:r>
            <a:endParaRPr/>
          </a:p>
          <a:p>
            <a:pPr indent="-317500" lvl="1" marL="914400" rtl="0" algn="l">
              <a:spcBef>
                <a:spcPts val="0"/>
              </a:spcBef>
              <a:spcAft>
                <a:spcPts val="0"/>
              </a:spcAft>
              <a:buSzPts val="1400"/>
              <a:buChar char="•"/>
            </a:pPr>
            <a:r>
              <a:rPr lang="en"/>
              <a:t>Taking a bath/shower</a:t>
            </a:r>
            <a:endParaRPr/>
          </a:p>
          <a:p>
            <a:pPr indent="-317500" lvl="1" marL="914400" rtl="0" algn="l">
              <a:spcBef>
                <a:spcPts val="0"/>
              </a:spcBef>
              <a:spcAft>
                <a:spcPts val="0"/>
              </a:spcAft>
              <a:buSzPts val="1400"/>
              <a:buChar char="•"/>
            </a:pPr>
            <a:r>
              <a:rPr lang="en"/>
              <a:t>Washing hands</a:t>
            </a:r>
            <a:endParaRPr/>
          </a:p>
          <a:p>
            <a:pPr indent="-317500" lvl="1" marL="914400" rtl="0" algn="l">
              <a:spcBef>
                <a:spcPts val="0"/>
              </a:spcBef>
              <a:spcAft>
                <a:spcPts val="0"/>
              </a:spcAft>
              <a:buSzPts val="1400"/>
              <a:buChar char="•"/>
            </a:pPr>
            <a:r>
              <a:rPr lang="en"/>
              <a:t>Eating dinner</a:t>
            </a:r>
            <a:endParaRPr/>
          </a:p>
        </p:txBody>
      </p:sp>
      <p:pic>
        <p:nvPicPr>
          <p:cNvPr id="267" name="Google Shape;267;p35"/>
          <p:cNvPicPr preferRelativeResize="0"/>
          <p:nvPr/>
        </p:nvPicPr>
        <p:blipFill>
          <a:blip r:embed="rId3">
            <a:alphaModFix/>
          </a:blip>
          <a:stretch>
            <a:fillRect/>
          </a:stretch>
        </p:blipFill>
        <p:spPr>
          <a:xfrm>
            <a:off x="3892975" y="1019425"/>
            <a:ext cx="2759674" cy="2358274"/>
          </a:xfrm>
          <a:prstGeom prst="rect">
            <a:avLst/>
          </a:prstGeom>
          <a:noFill/>
          <a:ln>
            <a:noFill/>
          </a:ln>
        </p:spPr>
      </p:pic>
      <p:pic>
        <p:nvPicPr>
          <p:cNvPr id="268" name="Google Shape;268;p35"/>
          <p:cNvPicPr preferRelativeResize="0"/>
          <p:nvPr/>
        </p:nvPicPr>
        <p:blipFill>
          <a:blip r:embed="rId4">
            <a:alphaModFix/>
          </a:blip>
          <a:stretch>
            <a:fillRect/>
          </a:stretch>
        </p:blipFill>
        <p:spPr>
          <a:xfrm>
            <a:off x="4629149" y="3199141"/>
            <a:ext cx="4261600" cy="173180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Visual Schedule: Weekly  </a:t>
            </a:r>
            <a:endParaRPr/>
          </a:p>
        </p:txBody>
      </p:sp>
      <p:sp>
        <p:nvSpPr>
          <p:cNvPr id="274" name="Google Shape;274;p36"/>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a:t>Divorce Schedule</a:t>
            </a:r>
            <a:endParaRPr/>
          </a:p>
        </p:txBody>
      </p:sp>
      <p:pic>
        <p:nvPicPr>
          <p:cNvPr id="275" name="Google Shape;275;p36"/>
          <p:cNvPicPr preferRelativeResize="0"/>
          <p:nvPr/>
        </p:nvPicPr>
        <p:blipFill>
          <a:blip r:embed="rId3">
            <a:alphaModFix/>
          </a:blip>
          <a:stretch>
            <a:fillRect/>
          </a:stretch>
        </p:blipFill>
        <p:spPr>
          <a:xfrm>
            <a:off x="697850" y="1369225"/>
            <a:ext cx="3333750" cy="2571750"/>
          </a:xfrm>
          <a:prstGeom prst="rect">
            <a:avLst/>
          </a:prstGeom>
          <a:noFill/>
          <a:ln>
            <a:noFill/>
          </a:ln>
        </p:spPr>
      </p:pic>
      <p:pic>
        <p:nvPicPr>
          <p:cNvPr id="276" name="Google Shape;276;p36"/>
          <p:cNvPicPr preferRelativeResize="0"/>
          <p:nvPr/>
        </p:nvPicPr>
        <p:blipFill>
          <a:blip r:embed="rId4">
            <a:alphaModFix/>
          </a:blip>
          <a:stretch>
            <a:fillRect/>
          </a:stretch>
        </p:blipFill>
        <p:spPr>
          <a:xfrm>
            <a:off x="4680500" y="2317404"/>
            <a:ext cx="3886200" cy="195209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7"/>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Visual Schedule in Use</a:t>
            </a:r>
            <a:endParaRPr/>
          </a:p>
        </p:txBody>
      </p:sp>
      <p:pic>
        <p:nvPicPr>
          <p:cNvPr descr="Watch to learn about using visual schedules in the classroom and at home! Emmett will show you how he uses his visual schedule to get ready in the morning! &#10;&#10;Thanks for watching! Please feel free to share with colleagues and families you work with! If you have any questions or want more information please get in touch: www.mackenzieweintraub.com.&#10;&#10;Here is a link to the Head Start Center for Inclusion website for visuals: http://headstartinclusion.org/teacher-tools#visual." id="282" name="Google Shape;282;p37" title="Teaching &amp; Using Visual Schedules">
            <a:hlinkClick r:id="rId3"/>
          </p:cNvPr>
          <p:cNvPicPr preferRelativeResize="0"/>
          <p:nvPr/>
        </p:nvPicPr>
        <p:blipFill>
          <a:blip r:embed="rId4">
            <a:alphaModFix/>
          </a:blip>
          <a:stretch>
            <a:fillRect/>
          </a:stretch>
        </p:blipFill>
        <p:spPr>
          <a:xfrm>
            <a:off x="2090925" y="1080425"/>
            <a:ext cx="5260025" cy="3945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Visual Schedule Apps</a:t>
            </a:r>
            <a:endParaRPr/>
          </a:p>
        </p:txBody>
      </p:sp>
      <p:sp>
        <p:nvSpPr>
          <p:cNvPr id="288" name="Google Shape;288;p38"/>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Char char="•"/>
            </a:pPr>
            <a:r>
              <a:rPr lang="en" u="sng">
                <a:solidFill>
                  <a:schemeClr val="hlink"/>
                </a:solidFill>
                <a:hlinkClick r:id="rId3"/>
              </a:rPr>
              <a:t>https://getgoally.com/goally-therapy-suite/visual-schedule-app/</a:t>
            </a:r>
            <a:endParaRPr/>
          </a:p>
          <a:p>
            <a:pPr indent="-317500" lvl="0" marL="457200" rtl="0" algn="l">
              <a:spcBef>
                <a:spcPts val="0"/>
              </a:spcBef>
              <a:spcAft>
                <a:spcPts val="0"/>
              </a:spcAft>
              <a:buSzPts val="1400"/>
              <a:buChar char="•"/>
            </a:pPr>
            <a:r>
              <a:rPr lang="en" u="sng">
                <a:solidFill>
                  <a:schemeClr val="hlink"/>
                </a:solidFill>
                <a:hlinkClick r:id="rId4"/>
              </a:rPr>
              <a:t>https://apps.apple.com/us/app/visual-schedule-planner/id488646282</a:t>
            </a:r>
            <a:r>
              <a:rPr lang="en"/>
              <a:t> </a:t>
            </a:r>
            <a:endParaRPr/>
          </a:p>
          <a:p>
            <a:pPr indent="-317500" lvl="0" marL="457200" rtl="0" algn="l">
              <a:spcBef>
                <a:spcPts val="0"/>
              </a:spcBef>
              <a:spcAft>
                <a:spcPts val="0"/>
              </a:spcAft>
              <a:buSzPts val="1400"/>
              <a:buChar char="•"/>
            </a:pPr>
            <a:r>
              <a:rPr lang="en" u="sng">
                <a:solidFill>
                  <a:schemeClr val="hlink"/>
                </a:solidFill>
                <a:hlinkClick r:id="rId5"/>
              </a:rPr>
              <a:t>https://www.modelmekids.com/community-social-skills-autism.html</a:t>
            </a:r>
            <a:endParaRPr/>
          </a:p>
          <a:p>
            <a:pPr indent="-317500" lvl="0" marL="457200" rtl="0" algn="l">
              <a:spcBef>
                <a:spcPts val="0"/>
              </a:spcBef>
              <a:spcAft>
                <a:spcPts val="0"/>
              </a:spcAft>
              <a:buSzPts val="1400"/>
              <a:buChar char="•"/>
            </a:pPr>
            <a:r>
              <a:rPr lang="en" u="sng">
                <a:solidFill>
                  <a:schemeClr val="hlink"/>
                </a:solidFill>
                <a:hlinkClick r:id="rId6"/>
              </a:rPr>
              <a:t>http://touchautism.com/app/social-stories-creator-library/</a:t>
            </a:r>
            <a:endParaRPr/>
          </a:p>
          <a:p>
            <a:pPr indent="-317500" lvl="0" marL="457200" rtl="0" algn="l">
              <a:spcBef>
                <a:spcPts val="0"/>
              </a:spcBef>
              <a:spcAft>
                <a:spcPts val="0"/>
              </a:spcAft>
              <a:buSzPts val="1400"/>
              <a:buChar char="•"/>
            </a:pPr>
            <a:r>
              <a:rPr lang="en" u="sng">
                <a:solidFill>
                  <a:schemeClr val="hlink"/>
                </a:solidFill>
                <a:hlinkClick r:id="rId7"/>
              </a:rPr>
              <a:t>https://connectability.ca/visuals-engine/</a:t>
            </a:r>
            <a:endParaRPr/>
          </a:p>
          <a:p>
            <a:pPr indent="-317500" lvl="0" marL="457200" rtl="0" algn="l">
              <a:spcBef>
                <a:spcPts val="0"/>
              </a:spcBef>
              <a:spcAft>
                <a:spcPts val="0"/>
              </a:spcAft>
              <a:buSzPts val="1400"/>
              <a:buChar char="•"/>
            </a:pPr>
            <a:r>
              <a:rPr lang="en" u="sng">
                <a:solidFill>
                  <a:schemeClr val="hlink"/>
                </a:solidFill>
                <a:hlinkClick r:id="rId8"/>
              </a:rPr>
              <a:t>https://apps.apple.com/us/app/visual-schedule-social-story/id1441633751</a:t>
            </a:r>
            <a:r>
              <a:rPr lang="en"/>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9"/>
          <p:cNvSpPr txBox="1"/>
          <p:nvPr>
            <p:ph type="title"/>
          </p:nvPr>
        </p:nvSpPr>
        <p:spPr>
          <a:xfrm>
            <a:off x="628650" y="273844"/>
            <a:ext cx="7886700" cy="994200"/>
          </a:xfrm>
          <a:prstGeom prst="rect">
            <a:avLst/>
          </a:prstGeom>
          <a:noFill/>
          <a:ln>
            <a:noFill/>
          </a:ln>
        </p:spPr>
        <p:txBody>
          <a:bodyPr anchorCtr="0" anchor="ctr" bIns="0" lIns="0" spcFirstLastPara="1" rIns="0" wrap="square" tIns="0">
            <a:normAutofit/>
          </a:bodyPr>
          <a:lstStyle/>
          <a:p>
            <a:pPr indent="0" lvl="0" marL="0" rtl="0" algn="ctr">
              <a:lnSpc>
                <a:spcPct val="100000"/>
              </a:lnSpc>
              <a:spcBef>
                <a:spcPts val="0"/>
              </a:spcBef>
              <a:spcAft>
                <a:spcPts val="0"/>
              </a:spcAft>
              <a:buClr>
                <a:schemeClr val="dk1"/>
              </a:buClr>
              <a:buSzPts val="1400"/>
              <a:buNone/>
            </a:pPr>
            <a:r>
              <a:rPr b="1" lang="en"/>
              <a:t>Choice Boards</a:t>
            </a:r>
            <a:endParaRPr b="1"/>
          </a:p>
        </p:txBody>
      </p:sp>
      <p:sp>
        <p:nvSpPr>
          <p:cNvPr id="295" name="Google Shape;295;p39"/>
          <p:cNvSpPr txBox="1"/>
          <p:nvPr>
            <p:ph idx="12" type="sldNum"/>
          </p:nvPr>
        </p:nvSpPr>
        <p:spPr>
          <a:xfrm>
            <a:off x="8630105" y="4790266"/>
            <a:ext cx="389400" cy="196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pic>
        <p:nvPicPr>
          <p:cNvPr id="296" name="Google Shape;296;p39"/>
          <p:cNvPicPr preferRelativeResize="0"/>
          <p:nvPr/>
        </p:nvPicPr>
        <p:blipFill rotWithShape="1">
          <a:blip r:embed="rId3">
            <a:alphaModFix/>
          </a:blip>
          <a:srcRect b="0" l="0" r="0" t="0"/>
          <a:stretch/>
        </p:blipFill>
        <p:spPr>
          <a:xfrm>
            <a:off x="336077" y="1309127"/>
            <a:ext cx="2451206" cy="1849969"/>
          </a:xfrm>
          <a:prstGeom prst="rect">
            <a:avLst/>
          </a:prstGeom>
          <a:noFill/>
          <a:ln>
            <a:noFill/>
          </a:ln>
        </p:spPr>
      </p:pic>
      <p:sp>
        <p:nvSpPr>
          <p:cNvPr descr="data:image/jpeg;base64,/9j/4AAQSkZJRgABAQAAAQABAAD/2wCEAAkGBhISERQREBQVFRQVFBUYFBcWFBQZGBcUGBUWFRQVFRUcHCYeGBolGRUVHzAgIycpLC0uFx80NTAqNScrLCkBCQoKDgwOGg8PGi8gHyQuNCk1Lyk0LCwpKTAvLCwuLC8sLCwvKSkpLDUsLDEtLCkpLCwtLCwyKSksLCk0LCwsKf/AABEIANcA6gMBIgACEQEDEQH/xAAcAAACAgMBAQAAAAAAAAAAAAAEBQAHAQMGAgj/xABVEAABAgMDAw4JCQYEAwkAAAABAgMABBEFEiEGEzEWIjI0QVFSVHSRk7PS0wcVFzNTYXGU8BRzgZKho7G00SM1QmJysiSCweImhMI2Q2ODosPE4fH/xAAaAQEAAwEBAQAAAAAAAAAAAAAAAQIEBQMG/8QAMBEAAgEDAwIDCAAHAAAAAAAAAAECAxEhBBIxQVEFE6EyYXGBkcHR8AYUI0JysfH/2gAMAwEAAhEDEQA/ALNycyclVSkuoyzBJYZJJZbqSW0kk62GOpmT4tL9A12YmTG05bk7PVJgm07QSw0t5yt1tKlKppokVNPoEADamZPi0v0DXZiamZPi0v0DXZgDVFNbkhMfWlu+iaoZriEx9aW76AD9TMnxaX6BrsxNTMnxaX6BrswBqhmuITH1pbvomqGa4hMfWlu+gA/UzJ8Wl+ga7MTUzJ8Wl+ga7MAaoZriEx9aW76JqhmuITH1pbvoAP1MyfFpfoGuzE1MyfFpfoGuzAGqGa4hMfWlu+iaoZriEx9aW76AD9TMnxaX6BrsxNTMnxaX6BrswBqhmuITH1pbvomqGa4hMfWlu+gA/UzJ8Wl+ga7MTUzJ8Wl+ga7MAaoZriEx9aW76JqhmuITH1pbvoAP1MyfFpfoGuzE1MyfFpfoGuzAGqGa4hMfWlu+iaoZriEx9aW76AD9TMnxaX6BrsxNTMnxaX6BrswBqhmuITH1pbvomqGa4hMfWlu+gA/UzJ8Wl+ga7MTUzJ8Wl+ga7MAaoZriEx9aW76JqhmuITH1pbvoAP1MyfFpfoGuzE1MyfFpfoGuzAGqGa4hMfWlu+iaoZriEx9aW76AD9TMnxaX6BrsxNTMnxaX6BrswBqhmuITH1pbvomqGa4hMfWlu+gA/UzJ8Wl+ga7MTUzJ8Wl+ga7MAaoZriEx9aW76JqhmuITH1pbvoAP1MyfFpfoGuzE1MyfFpfoGuzAGqGa4hMfWlu+gqxMoM+txtTa2nGiAtC7tQSlKxikkGqVpOB3fVAG05MyfFpfoGuzFF5RyLSZuZSltsAPvAANooAHFAAYR9DGKAym27Ncoe6xUAXbkxtOW5Oz1SYCy9/d018w7/YYNyY2nLcnZ6pMBZe/u6a+Yd/sVAD9OiMxhOiMwBIkVb4ap1xt6yw2taL03RV1Sk3heawNDiPbFpQBIkeVrABJIAGJJ0AbpJjVJzzbqb7S0OJrS8hSVCo0ioJEAb4kDeMms5mc4jO0rm76b9KVrcrWlPVHqbnm2k33VoQnAXlqSlNToFSQIA3xI8JdBAUCCCKgg4Eaa13oDat+WUq4h9lS60uh1sqrvXQawAfEjypwAEkgAAkk4AAaSTAqbYYLeeDzRbBoVhxFyu9frSv0wAZEjRKzzbqb7S0LTwkKSoc4NIrzwhZdrYn7OlmJhtLbkyBN0UgqSlLrQKFmv7NJClV0HDTpgCyokaZSbQ4kLbWlaToUlQUk0NDRQwOII+iN0ASNbrwTiY2QLP7H6f8AQxDB6+XJ9fMYny5Pr5oA+Pj4+zCJ8fHx+kVuy1g/5cn180ekTSSaCvNC2vx8fH4RuldkPjcMLkWGUSJEi5BI4+wf3paHzjX5WXjsI4+wf3raHzjP5WXgDrzFAZTbdmuUPdYqL/MUBlNt2a5Q91ioAu3JjactydnqkwFl7+7pr5h3+xUG5MbTluTs9UmAsvf3dNfMO/2KgB+nRGYwnRGYAqfw5eesnln/AFMxbEVP4cvPWTyz/qZi2IA8rSCCDiDpG+Iq3wPVlJq07KVgGH840Dpza9bX2XQyf80WpFNeFCeVZdqotFFQJmSfZVT0qEHNk/5sx9UwBzxtFzxt48r+w8afJPVms1m73szf2x1/hkWZqas2yUnz74cdA3G0koB9l3PH/LGtORf/AApmKftMx8q9ecrn6e25rIXeCycXalru2k6DSXlWmk13HFICFEe0h9X+cQB13hIyWcm/k6FzTctZ7ZBmUlZbKxXWpBpdoAKAE6VE0NAI4rKewclkyziWXm0PBCs2pt550lwDWhQqpJBNAcBp3IK8Iy2XLflWLUUUyAZvIClFLZcIXitQ0VWEpJ3gNAMNsqp2wZOTd+TtSS31trQyhlDTjhWpJCTVNSAK1JJ3N+kAEeDe13ZjJ5anlFakNzLd5RqSlKVXQTu0BA+gRy3gcyAYnpHOz995tLq0sM31pbRsStyiSCVEmlSdCeZ54Iz/AMOvf83/AGQw8AH7oT8+9+KYA5+zbGTZOUrMrKFSZabYKlNlRIGtdoMcTRTVQTiLxFY0+FPJGUTa9mANAfLJk/Kdcv8AaVdZBrrtbgtWxpphvlV/2rszk6v/AJcePDC+lu1LEdcIS2iYJUo4JSA9LkkncAGMAWZYtjMyjKJeWRm2kVupBUaXlFasVEnZKJ07sHRok5xDqAtpaVoNaKQoKSaGhooYHGN8ASBZ7Yj2/wChgqBZ7Y/T+sQ+AgKvx8fH4xinx8fH4xn4+Pj7YgEULmPj4+P1jbK7MfG58fGJ10+MI2S2yHxuQIGcSJEj0Kkjj7B/etofOM/lZeOwjj7B/etofOM/lZeAOvMUBlNt2a5Q91iov8xQGU23ZrlD3WKgC7cmNpy3J2eqTAWXv7umvmHf7DBuTG05bk7PVJgbLZhS5CZQgEqLLgAAqSSggAD2wA7TojMcyPCHIjArd90m+6jPlFkeG77pN91ADC28mJabU0qZaDhZXfaqVi6rDEXSK7Eaa6IaxzXlFkeG77pN91E8osjw3fdJvuoA6WFOUWS0rPIS3NtJdShV5IJUKKoRUFJB0GAPKLI8N33Sb7qJ5RZHhu+6TfdQB0OYTduUF2l2lMLtKUpvUhZk9krKyKFIk2ktJWq8oAqNVUoCSok6PjGAfKLI8N33Sb7qJ5RZHhu+6TfdQAztvJ2WnEZuaZQ6kYgLTW6d9J0pPrBgGxcgbPlCTLSrSFEEFVCpVCKKF5RJAI3AY1eUWR4bvuk33UTyiyPDd90m+6gA2yMlJWVYXLS7QQysqKkBSyCVJCVYqUSKgDQY32Dk+xJtZiVbDbYJVdBUcTpNVEn7YV+UWR4bvuk33UTyiyPDd90m+6gBhNZMSzk03OraBmGk3W3KqqlOuwoDdOzVpB0x6t7JyWnW81NsodQDUBQxB30qFCk+wiFvlFkeG77pN91E8osjw3fdJvuoAa2JYTEo0GJZsNtgkhIKiKk1OkkwwjmvKLI8N33Sb7qJ5RZHhu+6TfdQB0sDziCU4CuMIvKLI8N33Sb7qJ5RJHhu+6zfdQAxEurgn4ET5OrgmFvlEkeG77rOd1E8okjw3fdJvuortJuMvk6uCY2S7KgoVT8Ywp8okjw3fdZvuonlEkeG77rN91DaLnTRI5ryiyPDd90m+6ieUWR4bvuk33UWIOljj7B/etofOM/lZeC/KJI8N33Sb7qAck3g9PTswgKzTi27hUhaCQmXZQTdWAoa5KhiNyAOyMUBlNt2a5Q91iov8xQGU23ZrlD3WKgC7cmNpy3J2eqTDIiuBhbkxtOW5Oz1SY1InH3HHUtFpKW1hGuQtRJzaFk4KA/jpAB5s5rgJ5hE8WtcBPMIGzc36RjonO8iZub9Ix0TneQAT4ta4CeYRPFrXATzCBs3N+kY6JzvIlyb9Ix0TneQAT4ta4CeYRPFrXATzCBs3N+kY6JzvImbm/SMdE53kAE+LWuAnmETxa1wE8wha/aEw06wh0tKS84pGtQtJBDTjgOKiD5un0w7EADeLWuAnmETxa1wE8wjRbM8ppCSil5bjaBerQX3EoqQCDgFEx4CJv0jHROd5ABXi1rgJ5hE8WtcBPMIGzc36RjonO8iZub9Ix0TneQAT4ta4CeYRPFrXATzCAm3JlWxdlzTTRtZ/wDcjZm5v0jHROd5ABPi1rgJ5hE8WtcBPMIGzc36RjonO8iZub9Ix0TneQAT4ta4CeYRPFrXATzCBsn7SU+wlxYAUSoECtKpUUmlcaYQygAbxa1wE8wieLWuAnmEAJnX3HXUtFpKW1BOvQtRJKErJwUOFSN2bm/SMdE53kAE+LWuAnmETxa1wE8wgbNzfpGOic7yJm5v0jHROd5ABPi1rgJ5hE8WtcBPMIGzc36RjonO8iZub9Ix0TneQAT4ta4CeYRtaYSnYgD2QDm5v0jHROd5Az9oTDTjCXS0pLrpb1qFpIOaccBxUQfN0+mAHRigMptuzXKHusVF/mKAym27Ncoe6xUAXbkztKW5Oz1SY1WH5ya5QOoZjbkztKW5Oz1SY1WH5ya5QOoZgBxEJiR5UYA8uPAAneFYDknlrReqNJ3D9G7HP5WZRvS9+jKlNhIN/Epx01poH6Q3yZm0uSyHUnByqvYdBH0UpzxynOdXVbcqKTvnrddjTKhKFJVHwxujRHqNTT6VbEg+wgxtBjq2tgypp8CLKLz0jylf5Z+HsIsovPSPKV/ln4ewJE+UmxZ5TL9c3DdMKMpNizymX65uG6YAzHkqj1HN23Zcypa3EO0SAm4kKUmgoL5wwrpPNFZOyuskNtcA2fkZacuLWltw3c2m8cSoGpI0AVO7QQ5sXKWXm7/yZwOBtV1RANK+onZD1jCOFkfB2hSphc86XZi8VJIcIrrapURQE44b2GEdnk1k61KN3G6kqoVKNKk+wYAYmPODl2wbK0aKS2Sbds4x8mO4kSJHsZBDkVtQfOPdcuH0IcidqJ+ce65cPoAT2Kf20388nqW4b1jn5SdQ0qdccNEpdSSf/JbH4xyNu+FpSFXZdtNf5yTQHRUDAezGIcksHrCjKaclwurLOvRL0UdM+EOfcNc9cG8hIFPpIJgXVdOnEzT316fYBEXfYnZHrL6L82L7rEvRRKMr50aJp36VA/iIMl/CJPt6XUrG8tsH7RSFxsi+JfX9ZdV6EWUfnZLlR/KzMcpY3hXvqCH2gDvoOkbtAfwjo7UnUOqkHGzVKpo0P/LTII9RqCPoiVJPBEqUorc+O/Q6UxQGU23ZrlD3WKi/zFAZTbdmuUPdYqJPIu3JnaUtydnqkxqsPzk1ygdQzG3JnaUtydnqkxqsPzk3ygdQzAGjK/KlMm2DgXFkhAOgUFVLNMSANwYmoAjgM7aky0qbzqkNDFI0KKa0JCL10f8A0dMC+G1wibZB2OZBGFdC1XsPq/ZB088mSTKIlX3n0OkKMuLiypsJzhdTgLia3ajRicYzais6aW3l/YJX5CcsLdXK2ellxwrfeTm72JxIq4cScACUj2iOasrLJz5EmUQlSQkqJWmtFJVUhIoKgAk1rpgLKsuTkq/OuPrSGXwhpm4kIqVXLl8G+XLpBNRhU0BGMK8mWnbgWgEhSlYUJBAWRiOfmjL4cqlD+pJbp3e5dL4dvkbYeTqaMtPVk4xdndc4+T5OnybyqTKPoccXRsmjo/kO6UjEkGm5FoZN5byc8VJlXQtaEhSkFKkqAOg0UBUV3RFI5QZOzS2i4kOEpUDdSjCmIOtGJ3Ic+AaxX/lszMuoUlIaLQJSUgqU4hVBUbiUf+oR2a2olqGpyjtZz46SlpG6dKblHu1YtjKLz0jylf5Z+HsIsovPSPKVflX4ex4lxPlJsWeUy/XNw3TCjKTYs8pl+ubhumAMwNPkhtZTpCFU9t00+2CY1upqCN8Ec4pEMI+ZrXt56ZeLzxSXLqQFJbSCAMRQjFOJ3CIvjIO0lPyiXCtSxeUlBX5y4mgGdO6qtcd0UrjWPnl10tuEgYp3CKjDDER9E5BsoTIMXK0KSpV4AG+VG/gMAL1aeqkeVKpOSzwdrxShRo2UOb8Lt+8HRRIkSPY4ohyJ2on5x7rlw+hDkTtRPzj3XLh9AHKzEkHW7RbO6vTvEMNlJ+ggGKxtDI+aSkOOsqUKYONa7AEjXJ0jmi3bLZCnJxJ0KdAPsLDYMF2K0sMoS4NekEH2hRFR6jSv0x5zhuzexroal0k4uKlF9GfPRYFaBQ/zAj8Kx7EsrhI5z+kfQLFnNkrvIQqrijilJ00O6Ij2TkqrZS7J9rSP0iu2oupodbRSd/Ka+Evyj59U0RpUkc5/0j0gJOF8q9SEEn7YvGVyUlA6s/J2cLlKtpNKg1oDoh0zKIQKISlI/lSB+ENtR8stKvol7NJv4y/CKPsXJh54EoQGk0JDrxUCaaQ2n+I0/wD2LCl5EMsWWgemCj61LlZlajzmHyHU5hIUApSgbqCASpVSdj7Tp0CArZbKVWekmpEwATvkSkwD+EXjC2XlmSvqXVW1JRiuiOiMUBlNt2a5Q91iov8AMUBlNt2a5Q91iouZS7cmdpS3J2eqTGqw/OTXKB1DMbcmdpS3J2eqTGqw/OTXKB1DMAI/CfkeJ6WFwhLzVS2TgCDskKO4DQY7hAiirHteasqYWrNJClJKCl1KqUqCClSTjiI+on5UL0whn5aRYWkPhIUpK1JvDAhFLwG5XXDDdilSEakXCSumFh3Pn2Uk5y0JtcyholTirxISsNIXdupWKnXqFKgb+mLuyHySWy0hLqQkJAAG7T1+v1x0bNsyiUFaXGghCikqCkhKVBN8iujY672R5ayrlFEgPt1SsINVU150AV01ocRhgYmMVFKK4QGSJRA0JHNGxKANAgOQtpl5SksrSu6ASU4iiitIx0VqhWHsO6IOiwEWUXnpHlK/yz8PYRZReekeUr/LPw9gBPlJsWeUy/XNw3TCjKTYs8pl+ubhumAMwvta1W2EFTignWmlfUPsGjGGEJ7fshT10opUVBBNAUncrFZNpYJik3k+aS6b4Wk0OBB9dY+i/B+D4vlyrElCjXfqtRB+kUP0xyMx4GJcqStT6kJ/7xOABqakIUdj6osez5RtttDbIAbSkBAToCQMKeqkRTW2CTN2v1EdRU3xCokSJFzAIcidqJ+ce65cPoQ5FbUT8491y4fQAnsTz0388nqW4b0hRYnnpv55PUtw4gAUsLBUUKACjWhTWhpQ0oRhgI9HO4bA7+yHNpjTM20w2vNuOoQu6FXVKCTdJUARU41uK+qY16opb07OAqf2reil6uy0Xca72MAFsNEFRVTEjRvAUH06Y3GFzmUMuKDOtmpSBRQOyBUkmlaApFQThSN8tarLhAbcbWSLwurQqqQbpUKHEVFKwB7l5FCKlIxOkkkmm4KncG9ohVlJ52S5UfyszD2EWUnnZLlR/KzMAPDFAZTbdmuUPdYqL/MUBlNt2a5Q91ioAu3JnactydnqkwoRbzcq9MJeS9r3QtJQw6sFOabTskJI0pIpDfJjactydnqkwwU2k6QIAQavJXgzHukz2IX2nb9nzBBebmVXQoD/AA02AQopJBASArFKSK6CkGOuzKd4cwiZlO8OYQBwkrOWclpbK0zLqFuJWQuVmSBcuBtCaNiiUhCQB7d+MmZsqiBmH6IpcHyacwoKU2OimBG7ux3WZTvDmETMp3hzCAOPsq3LPlq5ht9FQAaSs2cE3ikYo3LxHshlq8ld6Y90mexD7Mp3hzCJmU7w5hAHKv24iamJUMpe/ZvKWsrYdQAnMPIGuWkDZKSKR1ojyltI0Ac0e4AS5UqutoXRRCHmVqupKjdS6hSiEgEnAE4QMMu5bemPdJnsR0SgN2PGaRvJ5hACHV5K70x7pM9iB5/LSXW2tCflKSpCkhQlZoEEpIBBDdRSumOlzSN4cwjOaRvDmEAVUzLy6kFL7sxrr9UokpooAUskITeTsAKEJpsiT6o7RnLeVSkJCZigAA/wkzoApwI6HNI3hzCJmkbw5hACHV5K70x7pM9iJq7lt6Y90mexD3NI3h9kTNI3h9kAKMjGyJRN4FJKnFUUCCApxShUHEGhGBh5GE03IzAHKi3W5V+YS8l7XuJUkoYdcBTmkJ2SEkaUnCCNXkrvTHukz2IfLQndAjGbRvDmEAcdaNtSD677iZqtwoqJebGtIWncRpo6vH1wvcFmZvNoTNIpS6oS80SMAKiqNNBFg5tG8OYRM2jeHMIA4AmyjgW5qlSaZicwJxWRrP4jrjvnGCpK0bNae+UNtzIcoRX5NNHSSSaFGnGnsjtc2jeHMImbRvDmEAItXkrvTHukz2ICmbcbmn5VLKXtY+VrK2HUAJzD6K3lJA2S0imnGOqzaN4cwjKUJ3AOaAPZigMptuzXKHusVF/mKAym27Ncoe6xUAXbkztKW5Oz1SYElZcvOzBWt0XHQlIQ6tICc02rQCN1RMF5M7SluTs9UmNVh+cmuUDqGYA3eI0+kf6d39YniNHpH+nd/WGUYJgBd4jR6R/p3f1ieI0ekf6d39YYXoxeiLgA8Ro9I/07v6xPEaPSP9O7+sMAqMxIOen2Sw/K3HHSHHlIWFOrUCnMPL0EnG8lJrHRCEWUXnpHlK/yz8PYAU5UOFMsu6SKlIqCQaFQBoRiMDHrU8zvL6Z7txqys2sr+pH96YcEwBzM+JNpxDK85fXsUhyYNdO7epuQHk/OS00pSA06gpSFYvOkEVpgQuAPCLazjD8s42yl2iXtka0JCRS6CDu6Y2ZAWu1mXHnUNsLU6sUBGKBS6AKkgAkinqijU736GaSq701KO3qrq/Ha9+R3LtyC3Syh0KcFaoEy6VCmyqm/XCDtT7G8vpnu3Fe5PWy2i1Jx5bqVlSVAXRpAUjNUww1lRhXQaxosXwgvqtBtp5V0F5xLhvHNZsJUEpSg7E1SFXtJrvYRCqdzp/yzk3sfCUnf4Fl6nWN5fTPduMHJ1jeX0z3bhgh0KFUkEbhGI5497kehlEeSbhzbqSSQiZmEpvKUohKX3AkVJJwGEPYQZJbGY5XNde5D+AOfkbOaefmlOtoWQ6lIK0JUQnMoNBUaKkwfqeleLs9E3+kaLE89N/PJ6luGU1MJQkrUbqUglRO4AKkwAEqwJXi7PRN/pADws1BuqTK3uCENKVzAExuYs9cx+0mahBxSwCQAncz1MVq307EaKHTDaXlUIF1CUpG4EgAcwicFLyfGBE0bMWbqRK3twFDST9AUAYYJsCVptdnom/0g1+VSsXVpSoHSFAEcxhS7Za5fXymxGKmCaoUNJzRPm1bwGtO6BpDAvJc5C9T0rxdnom/0hVa1nNMvyamW0IJmVJJQhKSU/JpgkEgaKgc0P5KaS4hLiDVKgCMKfQRuHcp6oU5SedkuVH8rMxBdDwxQGU23ZrlD3WKi/wAxQGU23ZrlD3WKgC7cmdpS3J2eqTGqw/OTXKB1DMbcmdpS3J2eqTGqw/OTXKB1DMANyY0Tk0EJKj8GNy4r+3A+48XFro1fUGkgmqgnCpGhIrX1mPDUVPLpTne1l69C0FunGKV7sw9Yl95TpeUqpJurvqArwRfGEBu2IpAVm5p5B3LhUgV/pvGvsqIPQSBh+MKbdtHNp0641p/qa7kfOUNTqa0406SvJs61Z06dNuq7RsEStpTcitpx2ZExLvkUCisuUNNclJrdIJpgSD9sWYgxXPg/yfz5ROPqvhvWsN1rcu11yhuEVJA9dd0RYyRH2FWSduG7Za4v7vyfPUItXeUr4T5sJMovPSPKV/ln4ewiyi89I8pX+Wfh7HiaRNlZtZX9SP70wbaTCFtqDhoihJNaUpjWu5SAsrNrK/qR/emGM3KhxCm1aFpUk03iKGAsnhlG2jlGyXVJGtuKXQrwvoOwWD66aNIhTO2+kNXGngmt69RKyalROBA0aNGMFZfZMJk5oMS99SS2lQva43iVAjADeEIjZj+62vo1xnerqRXl8pdDqUP4coSmtRCq1fjC+4dYuU4bK1rvu0GJSihxUKVKsTj+MCqykSHy+2xVV5R1x367wjbJ5NTTrLj7bZKG6XjRVTUkawfxU0negNEi8cQ24a6CELpzxlcnjB0YeC6aUpNzu+vC9FZD2yPCDOh5AH7JBViEXtO5erUUrQHDQYvmx7WRMMpdQRiNcK7FQ2ST6wY+c7LspxUw006laQ46hJqlSTdUoAkV9UfQ2T2TzckwGGbxQCo1UQTVRqakARqozcrmDxDR0NNGMafLz+5YNklsZjlc117kP4QZJbGY5XNde5D+NByRPYnnpv55PUtxsyiBLQAAILjdQdBAUFUPqwEa7E89N/PJ6luJlZLhcq5WtUC+mhprk4iBDVzX44c3kfb+sZ8cubyOY/rFeWFbF5T42S210Sm+AaXQqtCcQfpxEOJZlSxnHU3N45yg0mtTUJ3jhhjSOZV8Sp05uDjJtdrN/S9y1ODmrr1Or8bubyPt/WMC1nd0Ip9P6xzDk82oUCyunowtW9hVIoeeEtoWi9nUBhSm03k3gtGKk1xpU4VAIj0pa11Oaco/5WX3v6EVNtP+5P4Fk2ElQzt4AAuFQAJprgCqlf5rx9pMDZSedkuVH8rMxuyYYAZv41WSTU10a0U+hIjTlJ52S5UfyszG+9yErYHhigMptuzXKHusVF/mKAym27Ncoe6xUCS7cmdpS3J2eqTGqw/OTXKB1DMbcmdpS3J2eqTGqw/OTXKB1DMAN1RWuVFtJami0pKkoTvUIJVrjrdIGuJwOkxZRjm8oMiGJpecUVIcpQqSRjTRVJwMZtTR86m4GrRzpQq7qvHu6HHt5Qs1rfRd3QpC6/QagDmMLrZtaVXSpvUxF1Ko6byYEbGZIHrb/RUeU+CdKjV2YWf6UAHnJMcmPhk4u6drdnb/AEdh1tC/ak2u1jV4MrVL5ebTebzakr0g30qF2hGhNLh3DpixhCbJ3JaXkkqDCSCql9SjVSqaKnexOA34ciO3Shsgo9jiamcJ1XKnx7xHlF56R5Sv8s/D2EWUXnpHlK/yz8PY9DwE2Vm1lf1I/vTDiE+Vm1lf1I/vTDiAOdts1cp60j7R+sPxChvXTPsKjzCkOgI4fhMd069bvNr6f9Pes8Rj7jwE70SlBvRsjBjuHgc1Oij6z/M2r7E1/COk3IU24jY+wiGbK6oB30j8I4fh8fL1Woh71L63Peo7wixLklsZjlc117kP4QZJbGY5XNde5D+O4eAnsTz0388nqW4Jt5NZZ4f+E5/aYGsTz0388nqW4ZTjN9CkcJKhzgiAKPlpRKXCsNNgqreWtxd5WFNYBsQMMACTvw2dnqmpO5uAIoMagLXeWfbh9MM05ETY0oSR/KtHPiRAbuRE9U3WU03Nezj7ccI58o1Zya2oxrzI3SA1zNdxJP8AMVLNQMNJp9FI9stqolRuhJUmlA0CdeE4U1xxu19oJ01JuoWbABS3j/ECWABhpBCsYJlsjpu+C4kkAoIOcbOKRdGFdbhhhuRWNKo7ud/QlQnus2/sd5YCaS7Y9X4kmAspPOyXKj+VmYaWeyUNoSdISAfbCvKTzslyo/lZmOiuDWPDFAZTbdmuUPdYqL/MUBlNt2a5Q91iokF25M7SluTs9UmNVh+cm+UDqGY25MbTluTs9UmFjwnGHniww06hxYXVTy0EHNoQRQNqH8Gmu7ADS351xpq+0m+oLbFLq1a0uJSs0QCrBJJwB0aI56Zytm6i5KLBuLvJUh0nOXqISFBF00SL5xoQSAaihN8bWlxNj3lzuYnja0uJse8udzAGiQynmlOtoXKLuLVS+A4EpAwKtckGh2QvBOAO7GtzKmbStQ+SqUlK3heCHgCEuENfwE1KQMUhSSXEmoAVQvxtaXE2PeXO5ieNrS4mx7y53MACnK+bvUNnu0C0pJqTWt4Ep1uIvIXjopcP8UdNZj61tIW4m4tSUlSQSbpIrdxAOFd0CEfjW0uJse8udzE8bWlxNj3lzuYAJyi89I8pX+Wfh7HLIbnX3mFPstNIZcUuqXlrJJacbpQtpA2da13I6kQAmys2sr+pH96Y02lllLMOLbdKgpBTXW6bwrVOOuAGJI0Qdb0gp5hTaCAo0ukgkVBBFQCKio34QPSNoKJKmpBRJFSWHCTTYkkubkAFSWVUu48hDSF33FUJKLt0KbW4hRqf4gg0p9NImr6VvKSCs3VFJIRUXv4ca43q4fbSBkyVohQUGpAKTsTmXKpwprTnKjAAYbkeRZ9oCoDMgL2Kv2C8SdNf2mMVjCMfZVhe4e7ltLttsrdvoz1bibtTUKKbuGFa0GnSob8DI8IsqVU/aAVSkKuVBUorqKAk0ARervKFKx4EpaNEpDcjROxGZconEHWjO4YgHDeEa02ZPjQzZ4oQRRheBGg+c04nniwDJ/K6XShtbyFhDjQdSSlOAKgACm9WtDew3Bv4RoY8IEsLqVJWioAAu1oToGH8N0Xq725XCPLslaKwAtqQUEiibzLhoMMBVzAYDD1R5FnT4FAzIAVvUzC9lWt7zmmu7FVCKe5LIGWSWxmOVzXXuQ/hTk3ZjjLag6Ula3XXFXQQmrjilkAEk0F6mmG0WAnsU/tpv59PUtxvt+1Pk7JeuKXdKRdSaHEgV0GtK1oBUwunLHnEuuLlX0IS4QpSVtBeuCQmoN4bgEavkNqcZZ93/wB8AAKy9cSqhlnCMRQBQVW8AkkEUSkjAY4nDWx6dy/UAf8ACPAhYRrgaXtBIoMQFDfGGIg35BanGWfd/wDfE+QWpxln3f8A3wB5ksq1qllPLZKVpcCCk3kjE0DlSCQim7Q+waIDcy5dSlIVLLzir9KXimgTeQo4bugprUeuDvkFqcZZ93/3xn5DanGWfd/98AMcnLVVMMhxaC2qtFIIIIIAxodANajTgR7APlJ52S5UfyszAvyC1OMs+7jtx6YsScW60uafQtLSytKUNBBKri28TeOFHDhAHSGKAym27Ncoe6xUX+YoDKbbs1yh7rFQBZeT/hAkESsuhT9ClhoEZt7AhtII2G/B/lHs70/3T3YjMSAMeUezvT/dPdiJ5R7O9P8AdPdiMxIAx5R7O9P9092InlHs70/3T3YjMSAMeUezvT/dPdiJ5R7O9P8AdPdiMxIAx5R7O9P9092InlHs70/3T3YjMSAMeUezvT/dPdiJ5R7O9P8AdPdiMxIAx5R7O9P9092InlHs70/3T3YjMSAMeUezvT/dPdiJ5R7O9P8AdPdiMxIAx5R7O9P9092InlHs70/3T3YjMSAMeUezvT/dPdiJ5R7O9P8AdPdiMxIAx5R7O9P9092InlHs70/3T3YjMSAMeUezvT/dPdiJ5R7O9P8AdPdiMxIAx5R7O9P9092InlHs70/3T3YjMSAMeUezvT/dPdiJ5R7O9P8AdPdiMxIAwfCPZ3p/unuxFLZQW4wubmFpcqFPukG6vQXFEbkZiQB//9k=" id="297" name="Google Shape;297;p39"/>
          <p:cNvSpPr/>
          <p:nvPr/>
        </p:nvSpPr>
        <p:spPr>
          <a:xfrm>
            <a:off x="1259681"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data:image/jpeg;base64,/9j/4AAQSkZJRgABAQAAAQABAAD/2wCEAAkGBhISERQREBQVFRQVFBUYFBcWFBQZGBcUGBUWFRQVFRUcHCYeGBolGRUVHzAgIycpLC0uFx80NTAqNScrLCkBCQoKDgwOGg8PGi8gHyQuNCk1Lyk0LCwpKTAvLCwuLC8sLCwvKSkpLDUsLDEtLCkpLCwtLCwyKSksLCk0LCwsKf/AABEIANcA6gMBIgACEQEDEQH/xAAcAAACAgMBAQAAAAAAAAAAAAAEBQAHAQMGAgj/xABVEAABAgMDAw4JCQYEAwkAAAABAgMABBEFEiEGEzEWIjI0QVFSVHSRk7PS0wcVFzNTYXGU8BRzgZKho7G00SM1QmJysiSCweImhMI2Q2ODosPE4fH/xAAaAQEAAwEBAQAAAAAAAAAAAAAAAQIEBQMG/8QAMBEAAgEDAwIDCAAHAAAAAAAAAAECAxEhBBIxQVEFE6EyYXGBkcHR8AYUI0JysfH/2gAMAwEAAhEDEQA/ALNycyclVSkuoyzBJYZJJZbqSW0kk62GOpmT4tL9A12YmTG05bk7PVJgm07QSw0t5yt1tKlKppokVNPoEADamZPi0v0DXZiamZPi0v0DXZgDVFNbkhMfWlu+iaoZriEx9aW76AD9TMnxaX6BrsxNTMnxaX6BrswBqhmuITH1pbvomqGa4hMfWlu+gA/UzJ8Wl+ga7MTUzJ8Wl+ga7MAaoZriEx9aW76JqhmuITH1pbvoAP1MyfFpfoGuzE1MyfFpfoGuzAGqGa4hMfWlu+iaoZriEx9aW76AD9TMnxaX6BrsxNTMnxaX6BrswBqhmuITH1pbvomqGa4hMfWlu+gA/UzJ8Wl+ga7MTUzJ8Wl+ga7MAaoZriEx9aW76JqhmuITH1pbvoAP1MyfFpfoGuzE1MyfFpfoGuzAGqGa4hMfWlu+iaoZriEx9aW76AD9TMnxaX6BrsxNTMnxaX6BrswBqhmuITH1pbvomqGa4hMfWlu+gA/UzJ8Wl+ga7MTUzJ8Wl+ga7MAaoZriEx9aW76JqhmuITH1pbvoAP1MyfFpfoGuzE1MyfFpfoGuzAGqGa4hMfWlu+iaoZriEx9aW76AD9TMnxaX6BrsxNTMnxaX6BrswBqhmuITH1pbvomqGa4hMfWlu+gA/UzJ8Wl+ga7MTUzJ8Wl+ga7MAaoZriEx9aW76JqhmuITH1pbvoAP1MyfFpfoGuzE1MyfFpfoGuzAGqGa4hMfWlu+gqxMoM+txtTa2nGiAtC7tQSlKxikkGqVpOB3fVAG05MyfFpfoGuzFF5RyLSZuZSltsAPvAANooAHFAAYR9DGKAym27Ncoe6xUAXbkxtOW5Oz1SYCy9/d018w7/YYNyY2nLcnZ6pMBZe/u6a+Yd/sVAD9OiMxhOiMwBIkVb4ap1xt6yw2taL03RV1Sk3heawNDiPbFpQBIkeVrABJIAGJJ0AbpJjVJzzbqb7S0OJrS8hSVCo0ioJEAb4kDeMms5mc4jO0rm76b9KVrcrWlPVHqbnm2k33VoQnAXlqSlNToFSQIA3xI8JdBAUCCCKgg4Eaa13oDat+WUq4h9lS60uh1sqrvXQawAfEjypwAEkgAAkk4AAaSTAqbYYLeeDzRbBoVhxFyu9frSv0wAZEjRKzzbqb7S0LTwkKSoc4NIrzwhZdrYn7OlmJhtLbkyBN0UgqSlLrQKFmv7NJClV0HDTpgCyokaZSbQ4kLbWlaToUlQUk0NDRQwOII+iN0ASNbrwTiY2QLP7H6f8AQxDB6+XJ9fMYny5Pr5oA+Pj4+zCJ8fHx+kVuy1g/5cn180ekTSSaCvNC2vx8fH4RuldkPjcMLkWGUSJEi5BI4+wf3paHzjX5WXjsI4+wf3raHzjP5WXgDrzFAZTbdmuUPdYqL/MUBlNt2a5Q91ioAu3JjactydnqkwFl7+7pr5h3+xUG5MbTluTs9UmAsvf3dNfMO/2KgB+nRGYwnRGYAqfw5eesnln/AFMxbEVP4cvPWTyz/qZi2IA8rSCCDiDpG+Iq3wPVlJq07KVgGH840Dpza9bX2XQyf80WpFNeFCeVZdqotFFQJmSfZVT0qEHNk/5sx9UwBzxtFzxt48r+w8afJPVms1m73szf2x1/hkWZqas2yUnz74cdA3G0koB9l3PH/LGtORf/AApmKftMx8q9ecrn6e25rIXeCycXalru2k6DSXlWmk13HFICFEe0h9X+cQB13hIyWcm/k6FzTctZ7ZBmUlZbKxXWpBpdoAKAE6VE0NAI4rKewclkyziWXm0PBCs2pt550lwDWhQqpJBNAcBp3IK8Iy2XLflWLUUUyAZvIClFLZcIXitQ0VWEpJ3gNAMNsqp2wZOTd+TtSS31trQyhlDTjhWpJCTVNSAK1JJ3N+kAEeDe13ZjJ5anlFakNzLd5RqSlKVXQTu0BA+gRy3gcyAYnpHOz995tLq0sM31pbRsStyiSCVEmlSdCeZ54Iz/AMOvf83/AGQw8AH7oT8+9+KYA5+zbGTZOUrMrKFSZabYKlNlRIGtdoMcTRTVQTiLxFY0+FPJGUTa9mANAfLJk/Kdcv8AaVdZBrrtbgtWxpphvlV/2rszk6v/AJcePDC+lu1LEdcIS2iYJUo4JSA9LkkncAGMAWZYtjMyjKJeWRm2kVupBUaXlFasVEnZKJ07sHRok5xDqAtpaVoNaKQoKSaGhooYHGN8ASBZ7Yj2/wChgqBZ7Y/T+sQ+AgKvx8fH4xinx8fH4xn4+Pj7YgEULmPj4+P1jbK7MfG58fGJ10+MI2S2yHxuQIGcSJEj0Kkjj7B/etofOM/lZeOwjj7B/etofOM/lZeAOvMUBlNt2a5Q91iov8xQGU23ZrlD3WKgC7cmNpy3J2eqTAWXv7umvmHf7DBuTG05bk7PVJgbLZhS5CZQgEqLLgAAqSSggAD2wA7TojMcyPCHIjArd90m+6jPlFkeG77pN91ADC28mJabU0qZaDhZXfaqVi6rDEXSK7Eaa6IaxzXlFkeG77pN91E8osjw3fdJvuoA6WFOUWS0rPIS3NtJdShV5IJUKKoRUFJB0GAPKLI8N33Sb7qJ5RZHhu+6TfdQB0OYTduUF2l2lMLtKUpvUhZk9krKyKFIk2ktJWq8oAqNVUoCSok6PjGAfKLI8N33Sb7qJ5RZHhu+6TfdQAztvJ2WnEZuaZQ6kYgLTW6d9J0pPrBgGxcgbPlCTLSrSFEEFVCpVCKKF5RJAI3AY1eUWR4bvuk33UTyiyPDd90m+6gA2yMlJWVYXLS7QQysqKkBSyCVJCVYqUSKgDQY32Dk+xJtZiVbDbYJVdBUcTpNVEn7YV+UWR4bvuk33UTyiyPDd90m+6gBhNZMSzk03OraBmGk3W3KqqlOuwoDdOzVpB0x6t7JyWnW81NsodQDUBQxB30qFCk+wiFvlFkeG77pN91E8osjw3fdJvuoAa2JYTEo0GJZsNtgkhIKiKk1OkkwwjmvKLI8N33Sb7qJ5RZHhu+6TfdQB0sDziCU4CuMIvKLI8N33Sb7qJ5RJHhu+6zfdQAxEurgn4ET5OrgmFvlEkeG77rOd1E8okjw3fdJvuortJuMvk6uCY2S7KgoVT8Ywp8okjw3fdZvuonlEkeG77rN91DaLnTRI5ryiyPDd90m+6ieUWR4bvuk33UWIOljj7B/etofOM/lZeC/KJI8N33Sb7qAck3g9PTswgKzTi27hUhaCQmXZQTdWAoa5KhiNyAOyMUBlNt2a5Q91iov8xQGU23ZrlD3WKgC7cmNpy3J2eqTDIiuBhbkxtOW5Oz1SY1InH3HHUtFpKW1hGuQtRJzaFk4KA/jpAB5s5rgJ5hE8WtcBPMIGzc36RjonO8iZub9Ix0TneQAT4ta4CeYRPFrXATzCBs3N+kY6JzvIlyb9Ix0TneQAT4ta4CeYRPFrXATzCBs3N+kY6JzvImbm/SMdE53kAE+LWuAnmETxa1wE8wha/aEw06wh0tKS84pGtQtJBDTjgOKiD5un0w7EADeLWuAnmETxa1wE8wjRbM8ppCSil5bjaBerQX3EoqQCDgFEx4CJv0jHROd5ABXi1rgJ5hE8WtcBPMIGzc36RjonO8iZub9Ix0TneQAT4ta4CeYRPFrXATzCAm3JlWxdlzTTRtZ/wDcjZm5v0jHROd5ABPi1rgJ5hE8WtcBPMIGzc36RjonO8iZub9Ix0TneQAT4ta4CeYRPFrXATzCBsn7SU+wlxYAUSoECtKpUUmlcaYQygAbxa1wE8wieLWuAnmEAJnX3HXUtFpKW1BOvQtRJKErJwUOFSN2bm/SMdE53kAE+LWuAnmETxa1wE8wgbNzfpGOic7yJm5v0jHROd5ABPi1rgJ5hE8WtcBPMIGzc36RjonO8iZub9Ix0TneQAT4ta4CeYRtaYSnYgD2QDm5v0jHROd5Az9oTDTjCXS0pLrpb1qFpIOaccBxUQfN0+mAHRigMptuzXKHusVF/mKAym27Ncoe6xUAXbkztKW5Oz1SY1WH5ya5QOoZjbkztKW5Oz1SY1WH5ya5QOoZgBxEJiR5UYA8uPAAneFYDknlrReqNJ3D9G7HP5WZRvS9+jKlNhIN/Epx01poH6Q3yZm0uSyHUnByqvYdBH0UpzxynOdXVbcqKTvnrddjTKhKFJVHwxujRHqNTT6VbEg+wgxtBjq2tgypp8CLKLz0jylf5Z+HsIsovPSPKV/ln4ewJE+UmxZ5TL9c3DdMKMpNizymX65uG6YAzHkqj1HN23Zcypa3EO0SAm4kKUmgoL5wwrpPNFZOyuskNtcA2fkZacuLWltw3c2m8cSoGpI0AVO7QQ5sXKWXm7/yZwOBtV1RANK+onZD1jCOFkfB2hSphc86XZi8VJIcIrrapURQE44b2GEdnk1k61KN3G6kqoVKNKk+wYAYmPODl2wbK0aKS2Sbds4x8mO4kSJHsZBDkVtQfOPdcuH0IcidqJ+ce65cPoAT2Kf20388nqW4b1jn5SdQ0qdccNEpdSSf/JbH4xyNu+FpSFXZdtNf5yTQHRUDAezGIcksHrCjKaclwurLOvRL0UdM+EOfcNc9cG8hIFPpIJgXVdOnEzT316fYBEXfYnZHrL6L82L7rEvRRKMr50aJp36VA/iIMl/CJPt6XUrG8tsH7RSFxsi+JfX9ZdV6EWUfnZLlR/KzMcpY3hXvqCH2gDvoOkbtAfwjo7UnUOqkHGzVKpo0P/LTII9RqCPoiVJPBEqUorc+O/Q6UxQGU23ZrlD3WKi/zFAZTbdmuUPdYqJPIu3JnaUtydnqkxqsPzk1ygdQzG3JnaUtydnqkxqsPzk3ygdQzAGjK/KlMm2DgXFkhAOgUFVLNMSANwYmoAjgM7aky0qbzqkNDFI0KKa0JCL10f8A0dMC+G1wibZB2OZBGFdC1XsPq/ZB088mSTKIlX3n0OkKMuLiypsJzhdTgLia3ajRicYzais6aW3l/YJX5CcsLdXK2ellxwrfeTm72JxIq4cScACUj2iOasrLJz5EmUQlSQkqJWmtFJVUhIoKgAk1rpgLKsuTkq/OuPrSGXwhpm4kIqVXLl8G+XLpBNRhU0BGMK8mWnbgWgEhSlYUJBAWRiOfmjL4cqlD+pJbp3e5dL4dvkbYeTqaMtPVk4xdndc4+T5OnybyqTKPoccXRsmjo/kO6UjEkGm5FoZN5byc8VJlXQtaEhSkFKkqAOg0UBUV3RFI5QZOzS2i4kOEpUDdSjCmIOtGJ3Ic+AaxX/lszMuoUlIaLQJSUgqU4hVBUbiUf+oR2a2olqGpyjtZz46SlpG6dKblHu1YtjKLz0jylf5Z+HsIsovPSPKVflX4ex4lxPlJsWeUy/XNw3TCjKTYs8pl+ubhumAMwNPkhtZTpCFU9t00+2CY1upqCN8Ec4pEMI+ZrXt56ZeLzxSXLqQFJbSCAMRQjFOJ3CIvjIO0lPyiXCtSxeUlBX5y4mgGdO6qtcd0UrjWPnl10tuEgYp3CKjDDER9E5BsoTIMXK0KSpV4AG+VG/gMAL1aeqkeVKpOSzwdrxShRo2UOb8Lt+8HRRIkSPY4ohyJ2on5x7rlw+hDkTtRPzj3XLh9AHKzEkHW7RbO6vTvEMNlJ+ggGKxtDI+aSkOOsqUKYONa7AEjXJ0jmi3bLZCnJxJ0KdAPsLDYMF2K0sMoS4NekEH2hRFR6jSv0x5zhuzexroal0k4uKlF9GfPRYFaBQ/zAj8Kx7EsrhI5z+kfQLFnNkrvIQqrijilJ00O6Ij2TkqrZS7J9rSP0iu2oupodbRSd/Ka+Evyj59U0RpUkc5/0j0gJOF8q9SEEn7YvGVyUlA6s/J2cLlKtpNKg1oDoh0zKIQKISlI/lSB+ENtR8stKvol7NJv4y/CKPsXJh54EoQGk0JDrxUCaaQ2n+I0/wD2LCl5EMsWWgemCj61LlZlajzmHyHU5hIUApSgbqCASpVSdj7Tp0CArZbKVWekmpEwATvkSkwD+EXjC2XlmSvqXVW1JRiuiOiMUBlNt2a5Q91iov8AMUBlNt2a5Q91iouZS7cmdpS3J2eqTGqw/OTXKB1DMbcmdpS3J2eqTGqw/OTXKB1DMAI/CfkeJ6WFwhLzVS2TgCDskKO4DQY7hAiirHteasqYWrNJClJKCl1KqUqCClSTjiI+on5UL0whn5aRYWkPhIUpK1JvDAhFLwG5XXDDdilSEakXCSumFh3Pn2Uk5y0JtcyholTirxISsNIXdupWKnXqFKgb+mLuyHySWy0hLqQkJAAG7T1+v1x0bNsyiUFaXGghCikqCkhKVBN8iujY672R5ayrlFEgPt1SsINVU150AV01ocRhgYmMVFKK4QGSJRA0JHNGxKANAgOQtpl5SksrSu6ASU4iiitIx0VqhWHsO6IOiwEWUXnpHlK/yz8PYRZReekeUr/LPw9gBPlJsWeUy/XNw3TCjKTYs8pl+ubhumAMwvta1W2EFTignWmlfUPsGjGGEJ7fshT10opUVBBNAUncrFZNpYJik3k+aS6b4Wk0OBB9dY+i/B+D4vlyrElCjXfqtRB+kUP0xyMx4GJcqStT6kJ/7xOABqakIUdj6osez5RtttDbIAbSkBAToCQMKeqkRTW2CTN2v1EdRU3xCokSJFzAIcidqJ+ce65cPoQ5FbUT8491y4fQAnsTz0388nqW4b0hRYnnpv55PUtw4gAUsLBUUKACjWhTWhpQ0oRhgI9HO4bA7+yHNpjTM20w2vNuOoQu6FXVKCTdJUARU41uK+qY16opb07OAqf2reil6uy0Xca72MAFsNEFRVTEjRvAUH06Y3GFzmUMuKDOtmpSBRQOyBUkmlaApFQThSN8tarLhAbcbWSLwurQqqQbpUKHEVFKwB7l5FCKlIxOkkkmm4KncG9ohVlJ52S5UfyszD2EWUnnZLlR/KzMAPDFAZTbdmuUPdYqL/MUBlNt2a5Q91ioAu3JnactydnqkwoRbzcq9MJeS9r3QtJQw6sFOabTskJI0pIpDfJjactydnqkwwU2k6QIAQavJXgzHukz2IX2nb9nzBBebmVXQoD/AA02AQopJBASArFKSK6CkGOuzKd4cwiZlO8OYQBwkrOWclpbK0zLqFuJWQuVmSBcuBtCaNiiUhCQB7d+MmZsqiBmH6IpcHyacwoKU2OimBG7ux3WZTvDmETMp3hzCAOPsq3LPlq5ht9FQAaSs2cE3ikYo3LxHshlq8ld6Y90mexD7Mp3hzCJmU7w5hAHKv24iamJUMpe/ZvKWsrYdQAnMPIGuWkDZKSKR1ojyltI0Ac0e4AS5UqutoXRRCHmVqupKjdS6hSiEgEnAE4QMMu5bemPdJnsR0SgN2PGaRvJ5hACHV5K70x7pM9iB5/LSXW2tCflKSpCkhQlZoEEpIBBDdRSumOlzSN4cwjOaRvDmEAVUzLy6kFL7sxrr9UokpooAUskITeTsAKEJpsiT6o7RnLeVSkJCZigAA/wkzoApwI6HNI3hzCJmkbw5hACHV5K70x7pM9iJq7lt6Y90mexD3NI3h9kTNI3h9kAKMjGyJRN4FJKnFUUCCApxShUHEGhGBh5GE03IzAHKi3W5V+YS8l7XuJUkoYdcBTmkJ2SEkaUnCCNXkrvTHukz2IfLQndAjGbRvDmEAcdaNtSD677iZqtwoqJebGtIWncRpo6vH1wvcFmZvNoTNIpS6oS80SMAKiqNNBFg5tG8OYRM2jeHMIA4AmyjgW5qlSaZicwJxWRrP4jrjvnGCpK0bNae+UNtzIcoRX5NNHSSSaFGnGnsjtc2jeHMImbRvDmEAItXkrvTHukz2ICmbcbmn5VLKXtY+VrK2HUAJzD6K3lJA2S0imnGOqzaN4cwjKUJ3AOaAPZigMptuzXKHusVF/mKAym27Ncoe6xUAXbkztKW5Oz1SYElZcvOzBWt0XHQlIQ6tICc02rQCN1RMF5M7SluTs9UmNVh+cmuUDqGYA3eI0+kf6d39YniNHpH+nd/WGUYJgBd4jR6R/p3f1ieI0ekf6d39YYXoxeiLgA8Ro9I/07v6xPEaPSP9O7+sMAqMxIOen2Sw/K3HHSHHlIWFOrUCnMPL0EnG8lJrHRCEWUXnpHlK/yz8PYAU5UOFMsu6SKlIqCQaFQBoRiMDHrU8zvL6Z7txqys2sr+pH96YcEwBzM+JNpxDK85fXsUhyYNdO7epuQHk/OS00pSA06gpSFYvOkEVpgQuAPCLazjD8s42yl2iXtka0JCRS6CDu6Y2ZAWu1mXHnUNsLU6sUBGKBS6AKkgAkinqijU736GaSq701KO3qrq/Ha9+R3LtyC3Syh0KcFaoEy6VCmyqm/XCDtT7G8vpnu3Fe5PWy2i1Jx5bqVlSVAXRpAUjNUww1lRhXQaxosXwgvqtBtp5V0F5xLhvHNZsJUEpSg7E1SFXtJrvYRCqdzp/yzk3sfCUnf4Fl6nWN5fTPduMHJ1jeX0z3bhgh0KFUkEbhGI5497kehlEeSbhzbqSSQiZmEpvKUohKX3AkVJJwGEPYQZJbGY5XNde5D+AOfkbOaefmlOtoWQ6lIK0JUQnMoNBUaKkwfqeleLs9E3+kaLE89N/PJ6luGU1MJQkrUbqUglRO4AKkwAEqwJXi7PRN/pADws1BuqTK3uCENKVzAExuYs9cx+0mahBxSwCQAncz1MVq307EaKHTDaXlUIF1CUpG4EgAcwicFLyfGBE0bMWbqRK3twFDST9AUAYYJsCVptdnom/0g1+VSsXVpSoHSFAEcxhS7Za5fXymxGKmCaoUNJzRPm1bwGtO6BpDAvJc5C9T0rxdnom/0hVa1nNMvyamW0IJmVJJQhKSU/JpgkEgaKgc0P5KaS4hLiDVKgCMKfQRuHcp6oU5SedkuVH8rMxBdDwxQGU23ZrlD3WKi/wAxQGU23ZrlD3WKgC7cmdpS3J2eqTGqw/OTXKB1DMbcmdpS3J2eqTGqw/OTXKB1DMANyY0Tk0EJKj8GNy4r+3A+48XFro1fUGkgmqgnCpGhIrX1mPDUVPLpTne1l69C0FunGKV7sw9Yl95TpeUqpJurvqArwRfGEBu2IpAVm5p5B3LhUgV/pvGvsqIPQSBh+MKbdtHNp0641p/qa7kfOUNTqa0406SvJs61Z06dNuq7RsEStpTcitpx2ZExLvkUCisuUNNclJrdIJpgSD9sWYgxXPg/yfz5ROPqvhvWsN1rcu11yhuEVJA9dd0RYyRH2FWSduG7Za4v7vyfPUItXeUr4T5sJMovPSPKV/ln4ewiyi89I8pX+Wfh7HiaRNlZtZX9SP70wbaTCFtqDhoihJNaUpjWu5SAsrNrK/qR/emGM3KhxCm1aFpUk03iKGAsnhlG2jlGyXVJGtuKXQrwvoOwWD66aNIhTO2+kNXGngmt69RKyalROBA0aNGMFZfZMJk5oMS99SS2lQva43iVAjADeEIjZj+62vo1xnerqRXl8pdDqUP4coSmtRCq1fjC+4dYuU4bK1rvu0GJSihxUKVKsTj+MCqykSHy+2xVV5R1x367wjbJ5NTTrLj7bZKG6XjRVTUkawfxU0negNEi8cQ24a6CELpzxlcnjB0YeC6aUpNzu+vC9FZD2yPCDOh5AH7JBViEXtO5erUUrQHDQYvmx7WRMMpdQRiNcK7FQ2ST6wY+c7LspxUw006laQ46hJqlSTdUoAkV9UfQ2T2TzckwGGbxQCo1UQTVRqakARqozcrmDxDR0NNGMafLz+5YNklsZjlc117kP4QZJbGY5XNde5D+NByRPYnnpv55PUtxsyiBLQAAILjdQdBAUFUPqwEa7E89N/PJ6luJlZLhcq5WtUC+mhprk4iBDVzX44c3kfb+sZ8cubyOY/rFeWFbF5T42S210Sm+AaXQqtCcQfpxEOJZlSxnHU3N45yg0mtTUJ3jhhjSOZV8Sp05uDjJtdrN/S9y1ODmrr1Or8bubyPt/WMC1nd0Ip9P6xzDk82oUCyunowtW9hVIoeeEtoWi9nUBhSm03k3gtGKk1xpU4VAIj0pa11Oaco/5WX3v6EVNtP+5P4Fk2ElQzt4AAuFQAJprgCqlf5rx9pMDZSedkuVH8rMxuyYYAZv41WSTU10a0U+hIjTlJ52S5UfyszG+9yErYHhigMptuzXKHusVF/mKAym27Ncoe6xUCS7cmdpS3J2eqTGqw/OTXKB1DMbcmdpS3J2eqTGqw/OTXKB1DMAN1RWuVFtJami0pKkoTvUIJVrjrdIGuJwOkxZRjm8oMiGJpecUVIcpQqSRjTRVJwMZtTR86m4GrRzpQq7qvHu6HHt5Qs1rfRd3QpC6/QagDmMLrZtaVXSpvUxF1Ko6byYEbGZIHrb/RUeU+CdKjV2YWf6UAHnJMcmPhk4u6drdnb/AEdh1tC/ak2u1jV4MrVL5ebTebzakr0g30qF2hGhNLh3DpixhCbJ3JaXkkqDCSCql9SjVSqaKnexOA34ciO3Shsgo9jiamcJ1XKnx7xHlF56R5Sv8s/D2EWUXnpHlK/yz8PY9DwE2Vm1lf1I/vTDiE+Vm1lf1I/vTDiAOdts1cp60j7R+sPxChvXTPsKjzCkOgI4fhMd069bvNr6f9Pes8Rj7jwE70SlBvRsjBjuHgc1Oij6z/M2r7E1/COk3IU24jY+wiGbK6oB30j8I4fh8fL1Woh71L63Peo7wixLklsZjlc117kP4QZJbGY5XNde5D+O4eAnsTz0388nqW4Jt5NZZ4f+E5/aYGsTz0388nqW4ZTjN9CkcJKhzgiAKPlpRKXCsNNgqreWtxd5WFNYBsQMMACTvw2dnqmpO5uAIoMagLXeWfbh9MM05ETY0oSR/KtHPiRAbuRE9U3WU03Nezj7ccI58o1Zya2oxrzI3SA1zNdxJP8AMVLNQMNJp9FI9stqolRuhJUmlA0CdeE4U1xxu19oJ01JuoWbABS3j/ECWABhpBCsYJlsjpu+C4kkAoIOcbOKRdGFdbhhhuRWNKo7ud/QlQnus2/sd5YCaS7Y9X4kmAspPOyXKj+VmYaWeyUNoSdISAfbCvKTzslyo/lZmOiuDWPDFAZTbdmuUPdYqL/MUBlNt2a5Q91iokF25M7SluTs9UmNVh+cm+UDqGY25MbTluTs9UmFjwnGHniww06hxYXVTy0EHNoQRQNqH8Gmu7ADS351xpq+0m+oLbFLq1a0uJSs0QCrBJJwB0aI56Zytm6i5KLBuLvJUh0nOXqISFBF00SL5xoQSAaihN8bWlxNj3lzuYnja0uJse8udzAGiQynmlOtoXKLuLVS+A4EpAwKtckGh2QvBOAO7GtzKmbStQ+SqUlK3heCHgCEuENfwE1KQMUhSSXEmoAVQvxtaXE2PeXO5ieNrS4mx7y53MACnK+bvUNnu0C0pJqTWt4Ep1uIvIXjopcP8UdNZj61tIW4m4tSUlSQSbpIrdxAOFd0CEfjW0uJse8udzE8bWlxNj3lzuYAJyi89I8pX+Wfh7HLIbnX3mFPstNIZcUuqXlrJJacbpQtpA2da13I6kQAmys2sr+pH96Y02lllLMOLbdKgpBTXW6bwrVOOuAGJI0Qdb0gp5hTaCAo0ukgkVBBFQCKio34QPSNoKJKmpBRJFSWHCTTYkkubkAFSWVUu48hDSF33FUJKLt0KbW4hRqf4gg0p9NImr6VvKSCs3VFJIRUXv4ca43q4fbSBkyVohQUGpAKTsTmXKpwprTnKjAAYbkeRZ9oCoDMgL2Kv2C8SdNf2mMVjCMfZVhe4e7ltLttsrdvoz1bibtTUKKbuGFa0GnSob8DI8IsqVU/aAVSkKuVBUorqKAk0ARervKFKx4EpaNEpDcjROxGZconEHWjO4YgHDeEa02ZPjQzZ4oQRRheBGg+c04nniwDJ/K6XShtbyFhDjQdSSlOAKgACm9WtDew3Bv4RoY8IEsLqVJWioAAu1oToGH8N0Xq725XCPLslaKwAtqQUEiibzLhoMMBVzAYDD1R5FnT4FAzIAVvUzC9lWt7zmmu7FVCKe5LIGWSWxmOVzXXuQ/hTk3ZjjLag6Ula3XXFXQQmrjilkAEk0F6mmG0WAnsU/tpv59PUtxvt+1Pk7JeuKXdKRdSaHEgV0GtK1oBUwunLHnEuuLlX0IS4QpSVtBeuCQmoN4bgEavkNqcZZ93/wB8AAKy9cSqhlnCMRQBQVW8AkkEUSkjAY4nDWx6dy/UAf8ACPAhYRrgaXtBIoMQFDfGGIg35BanGWfd/wDfE+QWpxln3f8A3wB5ksq1qllPLZKVpcCCk3kjE0DlSCQim7Q+waIDcy5dSlIVLLzir9KXimgTeQo4bugprUeuDvkFqcZZ93/3xn5DanGWfd/98AMcnLVVMMhxaC2qtFIIIIIAxodANajTgR7APlJ52S5UfyszAvyC1OMs+7jtx6YsScW60uafQtLSytKUNBBKri28TeOFHDhAHSGKAym27Ncoe6xUX+YoDKbbs1yh7rFQBZeT/hAkESsuhT9ClhoEZt7AhtII2G/B/lHs70/3T3YjMSAMeUezvT/dPdiJ5R7O9P8AdPdiMxIAx5R7O9P9092InlHs70/3T3YjMSAMeUezvT/dPdiJ5R7O9P8AdPdiMxIAx5R7O9P9092InlHs70/3T3YjMSAMeUezvT/dPdiJ5R7O9P8AdPdiMxIAx5R7O9P9092InlHs70/3T3YjMSAMeUezvT/dPdiJ5R7O9P8AdPdiMxIAx5R7O9P9092InlHs70/3T3YjMSAMeUezvT/dPdiJ5R7O9P8AdPdiMxIAx5R7O9P9092InlHs70/3T3YjMSAMeUezvT/dPdiJ5R7O9P8AdPdiMxIAx5R7O9P9092InlHs70/3T3YjMSAMeUezvT/dPdiJ5R7O9P8AdPdiMxIAwfCPZ3p/unuxFLZQW4wubmFpcqFPukG6vQXFEbkZiQB//9k=" id="298" name="Google Shape;298;p39"/>
          <p:cNvSpPr/>
          <p:nvPr/>
        </p:nvSpPr>
        <p:spPr>
          <a:xfrm>
            <a:off x="1373981" y="5954"/>
            <a:ext cx="228600" cy="22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9" name="Google Shape;299;p39"/>
          <p:cNvPicPr preferRelativeResize="0"/>
          <p:nvPr/>
        </p:nvPicPr>
        <p:blipFill rotWithShape="1">
          <a:blip r:embed="rId4">
            <a:alphaModFix/>
          </a:blip>
          <a:srcRect b="0" l="0" r="0" t="0"/>
          <a:stretch/>
        </p:blipFill>
        <p:spPr>
          <a:xfrm>
            <a:off x="6133087" y="3030676"/>
            <a:ext cx="2013455" cy="1849969"/>
          </a:xfrm>
          <a:prstGeom prst="rect">
            <a:avLst/>
          </a:prstGeom>
          <a:noFill/>
          <a:ln>
            <a:noFill/>
          </a:ln>
        </p:spPr>
      </p:pic>
      <p:pic>
        <p:nvPicPr>
          <p:cNvPr id="300" name="Google Shape;300;p39"/>
          <p:cNvPicPr preferRelativeResize="0"/>
          <p:nvPr/>
        </p:nvPicPr>
        <p:blipFill rotWithShape="1">
          <a:blip r:embed="rId5">
            <a:alphaModFix/>
          </a:blip>
          <a:srcRect b="0" l="0" r="0" t="0"/>
          <a:stretch/>
        </p:blipFill>
        <p:spPr>
          <a:xfrm>
            <a:off x="6366825" y="1131825"/>
            <a:ext cx="2235881" cy="1674750"/>
          </a:xfrm>
          <a:prstGeom prst="rect">
            <a:avLst/>
          </a:prstGeom>
          <a:noFill/>
          <a:ln>
            <a:noFill/>
          </a:ln>
        </p:spPr>
      </p:pic>
      <p:pic>
        <p:nvPicPr>
          <p:cNvPr id="301" name="Google Shape;301;p39"/>
          <p:cNvPicPr preferRelativeResize="0"/>
          <p:nvPr/>
        </p:nvPicPr>
        <p:blipFill rotWithShape="1">
          <a:blip r:embed="rId6">
            <a:alphaModFix/>
          </a:blip>
          <a:srcRect b="0" l="0" r="0" t="0"/>
          <a:stretch/>
        </p:blipFill>
        <p:spPr>
          <a:xfrm>
            <a:off x="700988" y="3322986"/>
            <a:ext cx="2728466" cy="1385888"/>
          </a:xfrm>
          <a:prstGeom prst="rect">
            <a:avLst/>
          </a:prstGeom>
          <a:noFill/>
          <a:ln>
            <a:noFill/>
          </a:ln>
        </p:spPr>
      </p:pic>
      <p:pic>
        <p:nvPicPr>
          <p:cNvPr descr="DSC00199" id="302" name="Google Shape;302;p39"/>
          <p:cNvPicPr preferRelativeResize="0"/>
          <p:nvPr/>
        </p:nvPicPr>
        <p:blipFill rotWithShape="1">
          <a:blip r:embed="rId7">
            <a:alphaModFix/>
          </a:blip>
          <a:srcRect b="0" l="0" r="0" t="0"/>
          <a:stretch/>
        </p:blipFill>
        <p:spPr>
          <a:xfrm>
            <a:off x="3169605" y="1216689"/>
            <a:ext cx="2814900" cy="1952606"/>
          </a:xfrm>
          <a:prstGeom prst="rect">
            <a:avLst/>
          </a:prstGeom>
          <a:noFill/>
          <a:ln>
            <a:noFill/>
          </a:ln>
        </p:spPr>
      </p:pic>
      <p:pic>
        <p:nvPicPr>
          <p:cNvPr id="303" name="Google Shape;303;p39"/>
          <p:cNvPicPr preferRelativeResize="0"/>
          <p:nvPr/>
        </p:nvPicPr>
        <p:blipFill rotWithShape="1">
          <a:blip r:embed="rId8">
            <a:alphaModFix/>
          </a:blip>
          <a:srcRect b="0" l="0" r="0" t="0"/>
          <a:stretch/>
        </p:blipFill>
        <p:spPr>
          <a:xfrm>
            <a:off x="845939" y="205502"/>
            <a:ext cx="856842" cy="69684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Benefits of Choice Board</a:t>
            </a:r>
            <a:r>
              <a:rPr lang="en"/>
              <a:t>s</a:t>
            </a:r>
            <a:endParaRPr/>
          </a:p>
        </p:txBody>
      </p:sp>
      <p:sp>
        <p:nvSpPr>
          <p:cNvPr id="309" name="Google Shape;309;p40"/>
          <p:cNvSpPr txBox="1"/>
          <p:nvPr>
            <p:ph idx="1" type="body"/>
          </p:nvPr>
        </p:nvSpPr>
        <p:spPr>
          <a:xfrm>
            <a:off x="628650" y="1166400"/>
            <a:ext cx="8467500" cy="3620100"/>
          </a:xfrm>
          <a:prstGeom prst="rect">
            <a:avLst/>
          </a:prstGeom>
        </p:spPr>
        <p:txBody>
          <a:bodyPr anchorCtr="0" anchor="t" bIns="34275" lIns="68575" spcFirstLastPara="1" rIns="68575" wrap="square" tIns="34275">
            <a:normAutofit/>
          </a:bodyPr>
          <a:lstStyle/>
          <a:p>
            <a:pPr indent="-336550" lvl="0" marL="457200" rtl="0" algn="l">
              <a:spcBef>
                <a:spcPts val="800"/>
              </a:spcBef>
              <a:spcAft>
                <a:spcPts val="0"/>
              </a:spcAft>
              <a:buSzPts val="1700"/>
              <a:buChar char="•"/>
            </a:pPr>
            <a:r>
              <a:rPr lang="en" sz="2400"/>
              <a:t>Builds communication</a:t>
            </a:r>
            <a:endParaRPr sz="2400"/>
          </a:p>
          <a:p>
            <a:pPr indent="-336550" lvl="0" marL="457200" rtl="0" algn="l">
              <a:spcBef>
                <a:spcPts val="0"/>
              </a:spcBef>
              <a:spcAft>
                <a:spcPts val="0"/>
              </a:spcAft>
              <a:buSzPts val="1700"/>
              <a:buChar char="•"/>
            </a:pPr>
            <a:r>
              <a:rPr lang="en" sz="2400"/>
              <a:t>Decreases tantrums</a:t>
            </a:r>
            <a:endParaRPr sz="2400"/>
          </a:p>
          <a:p>
            <a:pPr indent="-336550" lvl="0" marL="457200" rtl="0" algn="l">
              <a:spcBef>
                <a:spcPts val="0"/>
              </a:spcBef>
              <a:spcAft>
                <a:spcPts val="0"/>
              </a:spcAft>
              <a:buSzPts val="1700"/>
              <a:buChar char="•"/>
            </a:pPr>
            <a:r>
              <a:rPr lang="en" sz="2400"/>
              <a:t>Adds variety</a:t>
            </a:r>
            <a:endParaRPr sz="2400"/>
          </a:p>
          <a:p>
            <a:pPr indent="-336550" lvl="0" marL="457200" rtl="0" algn="l">
              <a:spcBef>
                <a:spcPts val="0"/>
              </a:spcBef>
              <a:spcAft>
                <a:spcPts val="0"/>
              </a:spcAft>
              <a:buSzPts val="1700"/>
              <a:buChar char="•"/>
            </a:pPr>
            <a:r>
              <a:rPr lang="en" sz="2400"/>
              <a:t>Encourages independence</a:t>
            </a:r>
            <a:endParaRPr sz="2400"/>
          </a:p>
        </p:txBody>
      </p:sp>
      <p:pic>
        <p:nvPicPr>
          <p:cNvPr id="310" name="Google Shape;310;p40"/>
          <p:cNvPicPr preferRelativeResize="0"/>
          <p:nvPr/>
        </p:nvPicPr>
        <p:blipFill>
          <a:blip r:embed="rId3">
            <a:alphaModFix/>
          </a:blip>
          <a:stretch>
            <a:fillRect/>
          </a:stretch>
        </p:blipFill>
        <p:spPr>
          <a:xfrm>
            <a:off x="1935900" y="2678625"/>
            <a:ext cx="6889851" cy="23827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1"/>
          <p:cNvSpPr txBox="1"/>
          <p:nvPr>
            <p:ph type="title"/>
          </p:nvPr>
        </p:nvSpPr>
        <p:spPr>
          <a:xfrm>
            <a:off x="1036319" y="205502"/>
            <a:ext cx="7406400" cy="857400"/>
          </a:xfrm>
          <a:prstGeom prst="rect">
            <a:avLst/>
          </a:prstGeom>
          <a:noFill/>
          <a:ln>
            <a:noFill/>
          </a:ln>
        </p:spPr>
        <p:txBody>
          <a:bodyPr anchorCtr="0" anchor="ctr" bIns="0" lIns="0" spcFirstLastPara="1" rIns="0" wrap="square" tIns="0">
            <a:normAutofit/>
          </a:bodyPr>
          <a:lstStyle/>
          <a:p>
            <a:pPr indent="0" lvl="0" marL="0" rtl="0" algn="ctr">
              <a:lnSpc>
                <a:spcPct val="100000"/>
              </a:lnSpc>
              <a:spcBef>
                <a:spcPts val="0"/>
              </a:spcBef>
              <a:spcAft>
                <a:spcPts val="0"/>
              </a:spcAft>
              <a:buClr>
                <a:schemeClr val="dk1"/>
              </a:buClr>
              <a:buSzPts val="1400"/>
              <a:buNone/>
            </a:pPr>
            <a:r>
              <a:rPr b="1" lang="en" sz="2900"/>
              <a:t>Child Using a Choice Board</a:t>
            </a:r>
            <a:endParaRPr b="1" sz="2900"/>
          </a:p>
        </p:txBody>
      </p:sp>
      <p:sp>
        <p:nvSpPr>
          <p:cNvPr id="317" name="Google Shape;317;p41"/>
          <p:cNvSpPr txBox="1"/>
          <p:nvPr>
            <p:ph idx="12" type="sldNum"/>
          </p:nvPr>
        </p:nvSpPr>
        <p:spPr>
          <a:xfrm>
            <a:off x="8630105" y="4790266"/>
            <a:ext cx="389400" cy="196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sp>
        <p:nvSpPr>
          <p:cNvPr id="318" name="Google Shape;318;p41"/>
          <p:cNvSpPr txBox="1"/>
          <p:nvPr>
            <p:ph idx="11" type="ftr"/>
          </p:nvPr>
        </p:nvSpPr>
        <p:spPr>
          <a:xfrm>
            <a:off x="4300688" y="4767739"/>
            <a:ext cx="4386300" cy="273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rgbClr val="FFFFFF"/>
              </a:buClr>
              <a:buSzPts val="1100"/>
              <a:buFont typeface="Calibri"/>
              <a:buNone/>
            </a:pPr>
            <a:r>
              <a:rPr lang="en">
                <a:solidFill>
                  <a:srgbClr val="FFFFFF"/>
                </a:solidFill>
              </a:rPr>
              <a:t>SCCOE:  Equity, Diversity, Inclusion, Partnership</a:t>
            </a:r>
            <a:endParaRPr>
              <a:solidFill>
                <a:srgbClr val="FFFFFF"/>
              </a:solidFill>
            </a:endParaRPr>
          </a:p>
        </p:txBody>
      </p:sp>
      <p:pic>
        <p:nvPicPr>
          <p:cNvPr id="319" name="Google Shape;319;p41"/>
          <p:cNvPicPr preferRelativeResize="0"/>
          <p:nvPr/>
        </p:nvPicPr>
        <p:blipFill rotWithShape="1">
          <a:blip r:embed="rId3">
            <a:alphaModFix/>
          </a:blip>
          <a:srcRect b="0" l="0" r="0" t="0"/>
          <a:stretch/>
        </p:blipFill>
        <p:spPr>
          <a:xfrm>
            <a:off x="845939" y="205502"/>
            <a:ext cx="856842" cy="696845"/>
          </a:xfrm>
          <a:prstGeom prst="rect">
            <a:avLst/>
          </a:prstGeom>
          <a:noFill/>
          <a:ln>
            <a:noFill/>
          </a:ln>
        </p:spPr>
      </p:pic>
      <p:pic>
        <p:nvPicPr>
          <p:cNvPr id="320" name="Google Shape;320;p41" title="How To_ Providing Choices (1).mp4">
            <a:hlinkClick r:id="rId4"/>
          </p:cNvPr>
          <p:cNvPicPr preferRelativeResize="0"/>
          <p:nvPr/>
        </p:nvPicPr>
        <p:blipFill>
          <a:blip r:embed="rId5">
            <a:alphaModFix/>
          </a:blip>
          <a:stretch>
            <a:fillRect/>
          </a:stretch>
        </p:blipFill>
        <p:spPr>
          <a:xfrm>
            <a:off x="1317469" y="1177050"/>
            <a:ext cx="6705392" cy="37717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4"/>
          <p:cNvSpPr txBox="1"/>
          <p:nvPr>
            <p:ph type="title"/>
          </p:nvPr>
        </p:nvSpPr>
        <p:spPr>
          <a:xfrm>
            <a:off x="3125754" y="1123664"/>
            <a:ext cx="5645100" cy="857400"/>
          </a:xfrm>
          <a:prstGeom prst="rect">
            <a:avLst/>
          </a:prstGeom>
          <a:noFill/>
          <a:ln>
            <a:noFill/>
          </a:ln>
        </p:spPr>
        <p:txBody>
          <a:bodyPr anchorCtr="0" anchor="ctr" bIns="0" lIns="0" spcFirstLastPara="1" rIns="0" wrap="square" tIns="0">
            <a:normAutofit/>
          </a:bodyPr>
          <a:lstStyle/>
          <a:p>
            <a:pPr indent="0" lvl="0" marL="0" rtl="0" algn="ctr">
              <a:spcBef>
                <a:spcPts val="0"/>
              </a:spcBef>
              <a:spcAft>
                <a:spcPts val="0"/>
              </a:spcAft>
              <a:buClr>
                <a:schemeClr val="dk1"/>
              </a:buClr>
              <a:buSzPts val="3333"/>
              <a:buFont typeface="Calibri"/>
              <a:buNone/>
            </a:pPr>
            <a:r>
              <a:rPr b="1" lang="en" sz="3333"/>
              <a:t>Presented by:</a:t>
            </a:r>
            <a:endParaRPr/>
          </a:p>
        </p:txBody>
      </p:sp>
      <p:sp>
        <p:nvSpPr>
          <p:cNvPr id="147" name="Google Shape;147;p24"/>
          <p:cNvSpPr txBox="1"/>
          <p:nvPr>
            <p:ph idx="1" type="body"/>
          </p:nvPr>
        </p:nvSpPr>
        <p:spPr>
          <a:xfrm>
            <a:off x="4661742" y="2557339"/>
            <a:ext cx="4109100" cy="1340700"/>
          </a:xfrm>
          <a:prstGeom prst="rect">
            <a:avLst/>
          </a:prstGeom>
          <a:noFill/>
          <a:ln>
            <a:noFill/>
          </a:ln>
        </p:spPr>
        <p:txBody>
          <a:bodyPr anchorCtr="0" anchor="t" bIns="0" lIns="0" spcFirstLastPara="1" rIns="0" wrap="square" tIns="0">
            <a:normAutofit fontScale="25000" lnSpcReduction="20000"/>
          </a:bodyPr>
          <a:lstStyle/>
          <a:p>
            <a:pPr indent="0" lvl="0" marL="0" rtl="0" algn="l">
              <a:lnSpc>
                <a:spcPct val="100000"/>
              </a:lnSpc>
              <a:spcBef>
                <a:spcPts val="0"/>
              </a:spcBef>
              <a:spcAft>
                <a:spcPts val="0"/>
              </a:spcAft>
              <a:buClr>
                <a:schemeClr val="dk1"/>
              </a:buClr>
              <a:buSzPts val="500"/>
              <a:buNone/>
            </a:pPr>
            <a:r>
              <a:rPr lang="en" sz="11200"/>
              <a:t>Susan Larkin			</a:t>
            </a:r>
            <a:endParaRPr sz="11200"/>
          </a:p>
          <a:p>
            <a:pPr indent="0" lvl="0" marL="0" rtl="0" algn="l">
              <a:lnSpc>
                <a:spcPct val="100000"/>
              </a:lnSpc>
              <a:spcBef>
                <a:spcPts val="400"/>
              </a:spcBef>
              <a:spcAft>
                <a:spcPts val="0"/>
              </a:spcAft>
              <a:buClr>
                <a:schemeClr val="dk1"/>
              </a:buClr>
              <a:buSzPts val="500"/>
              <a:buNone/>
            </a:pPr>
            <a:r>
              <a:rPr lang="en" sz="11200"/>
              <a:t>Warm Line Support	</a:t>
            </a:r>
            <a:endParaRPr sz="11200"/>
          </a:p>
          <a:p>
            <a:pPr indent="0" lvl="0" marL="0" rtl="0" algn="l">
              <a:lnSpc>
                <a:spcPct val="100000"/>
              </a:lnSpc>
              <a:spcBef>
                <a:spcPts val="400"/>
              </a:spcBef>
              <a:spcAft>
                <a:spcPts val="0"/>
              </a:spcAft>
              <a:buClr>
                <a:schemeClr val="dk1"/>
              </a:buClr>
              <a:buSzPts val="500"/>
              <a:buNone/>
            </a:pPr>
            <a:r>
              <a:rPr lang="en" sz="11200" u="sng">
                <a:solidFill>
                  <a:schemeClr val="hlink"/>
                </a:solidFill>
                <a:hlinkClick r:id="rId3"/>
              </a:rPr>
              <a:t>slarkin@sccoe.org</a:t>
            </a:r>
            <a:r>
              <a:rPr lang="en" sz="11200"/>
              <a:t>  		</a:t>
            </a:r>
            <a:endParaRPr sz="11200"/>
          </a:p>
          <a:p>
            <a:pPr indent="0" lvl="0" marL="0" rtl="0" algn="l">
              <a:lnSpc>
                <a:spcPct val="100000"/>
              </a:lnSpc>
              <a:spcBef>
                <a:spcPts val="400"/>
              </a:spcBef>
              <a:spcAft>
                <a:spcPts val="0"/>
              </a:spcAft>
              <a:buClr>
                <a:schemeClr val="dk1"/>
              </a:buClr>
              <a:buSzPts val="500"/>
              <a:buNone/>
            </a:pPr>
            <a:r>
              <a:rPr lang="en" sz="11200"/>
              <a:t>(408) 453-6651 		</a:t>
            </a:r>
            <a:r>
              <a:rPr lang="en" sz="2000"/>
              <a:t>									</a:t>
            </a:r>
            <a:endParaRPr/>
          </a:p>
          <a:p>
            <a:pPr indent="-342900" lvl="0" marL="342900" rtl="0" algn="l">
              <a:spcBef>
                <a:spcPts val="467"/>
              </a:spcBef>
              <a:spcAft>
                <a:spcPts val="0"/>
              </a:spcAft>
              <a:buClr>
                <a:schemeClr val="dk1"/>
              </a:buClr>
              <a:buSzPct val="100000"/>
              <a:buFont typeface="Calibri"/>
              <a:buNone/>
            </a:pPr>
            <a:r>
              <a:t/>
            </a:r>
            <a:endParaRPr sz="2333"/>
          </a:p>
        </p:txBody>
      </p:sp>
      <p:sp>
        <p:nvSpPr>
          <p:cNvPr id="148" name="Google Shape;148;p24"/>
          <p:cNvSpPr txBox="1"/>
          <p:nvPr>
            <p:ph idx="12" type="sldNum"/>
          </p:nvPr>
        </p:nvSpPr>
        <p:spPr>
          <a:xfrm>
            <a:off x="8630105" y="4311239"/>
            <a:ext cx="389400" cy="1767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pic>
        <p:nvPicPr>
          <p:cNvPr id="149" name="Google Shape;149;p24"/>
          <p:cNvPicPr preferRelativeResize="0"/>
          <p:nvPr/>
        </p:nvPicPr>
        <p:blipFill rotWithShape="1">
          <a:blip r:embed="rId4">
            <a:alphaModFix/>
          </a:blip>
          <a:srcRect b="0" l="0" r="0" t="0"/>
          <a:stretch/>
        </p:blipFill>
        <p:spPr>
          <a:xfrm>
            <a:off x="990824" y="380857"/>
            <a:ext cx="2435693" cy="19725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42"/>
          <p:cNvPicPr preferRelativeResize="0"/>
          <p:nvPr/>
        </p:nvPicPr>
        <p:blipFill rotWithShape="1">
          <a:blip r:embed="rId3">
            <a:alphaModFix/>
          </a:blip>
          <a:srcRect b="0" l="0" r="0" t="0"/>
          <a:stretch/>
        </p:blipFill>
        <p:spPr>
          <a:xfrm>
            <a:off x="6259005" y="1352763"/>
            <a:ext cx="2884996" cy="2545119"/>
          </a:xfrm>
          <a:prstGeom prst="rect">
            <a:avLst/>
          </a:prstGeom>
          <a:noFill/>
          <a:ln>
            <a:noFill/>
          </a:ln>
        </p:spPr>
      </p:pic>
      <p:sp>
        <p:nvSpPr>
          <p:cNvPr id="326" name="Google Shape;326;p42"/>
          <p:cNvSpPr txBox="1"/>
          <p:nvPr>
            <p:ph type="title"/>
          </p:nvPr>
        </p:nvSpPr>
        <p:spPr>
          <a:xfrm>
            <a:off x="1013647" y="260947"/>
            <a:ext cx="7518000" cy="8574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100000"/>
              </a:lnSpc>
              <a:spcBef>
                <a:spcPts val="0"/>
              </a:spcBef>
              <a:spcAft>
                <a:spcPts val="0"/>
              </a:spcAft>
              <a:buSzPct val="43750"/>
              <a:buNone/>
            </a:pPr>
            <a:r>
              <a:rPr b="1" lang="en" sz="3200">
                <a:solidFill>
                  <a:schemeClr val="dk1"/>
                </a:solidFill>
              </a:rPr>
              <a:t>Choice Boards </a:t>
            </a:r>
            <a:br>
              <a:rPr b="1" lang="en" sz="3200">
                <a:solidFill>
                  <a:schemeClr val="dk1"/>
                </a:solidFill>
              </a:rPr>
            </a:br>
            <a:r>
              <a:rPr b="1" lang="en" sz="3200">
                <a:solidFill>
                  <a:schemeClr val="dk1"/>
                </a:solidFill>
              </a:rPr>
              <a:t>from the Inclusion Collaborative</a:t>
            </a:r>
            <a:endParaRPr b="1" sz="3200">
              <a:solidFill>
                <a:schemeClr val="dk1"/>
              </a:solidFill>
            </a:endParaRPr>
          </a:p>
        </p:txBody>
      </p:sp>
      <p:sp>
        <p:nvSpPr>
          <p:cNvPr id="327" name="Google Shape;327;p42"/>
          <p:cNvSpPr txBox="1"/>
          <p:nvPr>
            <p:ph idx="1" type="body"/>
          </p:nvPr>
        </p:nvSpPr>
        <p:spPr>
          <a:xfrm>
            <a:off x="492364" y="1549072"/>
            <a:ext cx="2841600" cy="2716800"/>
          </a:xfrm>
          <a:prstGeom prst="rect">
            <a:avLst/>
          </a:prstGeom>
          <a:noFill/>
          <a:ln>
            <a:noFill/>
          </a:ln>
        </p:spPr>
        <p:txBody>
          <a:bodyPr anchorCtr="0" anchor="t" bIns="34275" lIns="68575" spcFirstLastPara="1" rIns="68575" wrap="square" tIns="34275">
            <a:normAutofit/>
          </a:bodyPr>
          <a:lstStyle/>
          <a:p>
            <a:pPr indent="-361950" lvl="0" marL="406400" rtl="0" algn="l">
              <a:lnSpc>
                <a:spcPct val="100000"/>
              </a:lnSpc>
              <a:spcBef>
                <a:spcPts val="500"/>
              </a:spcBef>
              <a:spcAft>
                <a:spcPts val="0"/>
              </a:spcAft>
              <a:buClr>
                <a:schemeClr val="dk1"/>
              </a:buClr>
              <a:buSzPts val="2100"/>
              <a:buChar char="•"/>
            </a:pPr>
            <a:r>
              <a:rPr lang="en"/>
              <a:t>Activities</a:t>
            </a:r>
            <a:endParaRPr/>
          </a:p>
          <a:p>
            <a:pPr indent="-361950" lvl="0" marL="406400" rtl="0" algn="l">
              <a:lnSpc>
                <a:spcPct val="100000"/>
              </a:lnSpc>
              <a:spcBef>
                <a:spcPts val="500"/>
              </a:spcBef>
              <a:spcAft>
                <a:spcPts val="0"/>
              </a:spcAft>
              <a:buClr>
                <a:schemeClr val="dk1"/>
              </a:buClr>
              <a:buSzPts val="2100"/>
              <a:buChar char="•"/>
            </a:pPr>
            <a:r>
              <a:rPr lang="en"/>
              <a:t>Food</a:t>
            </a:r>
            <a:endParaRPr/>
          </a:p>
          <a:p>
            <a:pPr indent="-361950" lvl="0" marL="406400" rtl="0" algn="l">
              <a:lnSpc>
                <a:spcPct val="100000"/>
              </a:lnSpc>
              <a:spcBef>
                <a:spcPts val="500"/>
              </a:spcBef>
              <a:spcAft>
                <a:spcPts val="0"/>
              </a:spcAft>
              <a:buClr>
                <a:schemeClr val="dk1"/>
              </a:buClr>
              <a:buSzPts val="2100"/>
              <a:buChar char="•"/>
            </a:pPr>
            <a:r>
              <a:rPr lang="en"/>
              <a:t>Toys</a:t>
            </a:r>
            <a:endParaRPr/>
          </a:p>
          <a:p>
            <a:pPr indent="-361950" lvl="0" marL="406400" rtl="0" algn="l">
              <a:lnSpc>
                <a:spcPct val="100000"/>
              </a:lnSpc>
              <a:spcBef>
                <a:spcPts val="500"/>
              </a:spcBef>
              <a:spcAft>
                <a:spcPts val="0"/>
              </a:spcAft>
              <a:buClr>
                <a:schemeClr val="dk1"/>
              </a:buClr>
              <a:buSzPts val="2100"/>
              <a:buChar char="•"/>
            </a:pPr>
            <a:r>
              <a:rPr lang="en"/>
              <a:t>Songs</a:t>
            </a:r>
            <a:endParaRPr/>
          </a:p>
          <a:p>
            <a:pPr indent="-361950" lvl="0" marL="406400" rtl="0" algn="l">
              <a:lnSpc>
                <a:spcPct val="100000"/>
              </a:lnSpc>
              <a:spcBef>
                <a:spcPts val="500"/>
              </a:spcBef>
              <a:spcAft>
                <a:spcPts val="0"/>
              </a:spcAft>
              <a:buClr>
                <a:schemeClr val="dk1"/>
              </a:buClr>
              <a:buSzPts val="2100"/>
              <a:buChar char="•"/>
            </a:pPr>
            <a:r>
              <a:rPr lang="en"/>
              <a:t>Emotions</a:t>
            </a:r>
            <a:endParaRPr/>
          </a:p>
        </p:txBody>
      </p:sp>
      <p:sp>
        <p:nvSpPr>
          <p:cNvPr id="328" name="Google Shape;328;p42"/>
          <p:cNvSpPr txBox="1"/>
          <p:nvPr>
            <p:ph idx="12" type="sldNum"/>
          </p:nvPr>
        </p:nvSpPr>
        <p:spPr>
          <a:xfrm>
            <a:off x="8630105" y="4790266"/>
            <a:ext cx="389400" cy="196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pic>
        <p:nvPicPr>
          <p:cNvPr descr="DSC00199" id="329" name="Google Shape;329;p42"/>
          <p:cNvPicPr preferRelativeResize="0"/>
          <p:nvPr>
            <p:ph idx="4294967295" type="body"/>
          </p:nvPr>
        </p:nvPicPr>
        <p:blipFill rotWithShape="1">
          <a:blip r:embed="rId4">
            <a:alphaModFix/>
          </a:blip>
          <a:srcRect b="15572" l="15994" r="8454" t="18303"/>
          <a:stretch/>
        </p:blipFill>
        <p:spPr>
          <a:xfrm>
            <a:off x="3072261" y="1455917"/>
            <a:ext cx="2999400" cy="2338800"/>
          </a:xfrm>
          <a:prstGeom prst="rect">
            <a:avLst/>
          </a:prstGeom>
          <a:noFill/>
          <a:ln>
            <a:noFill/>
          </a:ln>
        </p:spPr>
      </p:pic>
      <p:sp>
        <p:nvSpPr>
          <p:cNvPr id="330" name="Google Shape;330;p42"/>
          <p:cNvSpPr txBox="1"/>
          <p:nvPr/>
        </p:nvSpPr>
        <p:spPr>
          <a:xfrm>
            <a:off x="492380" y="4265873"/>
            <a:ext cx="7668000" cy="387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000000"/>
              </a:buClr>
              <a:buSzPts val="2100"/>
              <a:buFont typeface="Arial"/>
              <a:buNone/>
            </a:pPr>
            <a:r>
              <a:rPr b="0" i="0" lang="en" sz="2100" u="none" cap="none" strike="noStrike">
                <a:solidFill>
                  <a:srgbClr val="000000"/>
                </a:solidFill>
                <a:latin typeface="Arial"/>
                <a:ea typeface="Arial"/>
                <a:cs typeface="Arial"/>
                <a:sym typeface="Arial"/>
              </a:rPr>
              <a:t>Email: </a:t>
            </a:r>
            <a:r>
              <a:rPr b="0" i="0" lang="en" sz="2100" u="sng" cap="none" strike="noStrike">
                <a:solidFill>
                  <a:srgbClr val="000000"/>
                </a:solidFill>
                <a:latin typeface="Arial"/>
                <a:ea typeface="Arial"/>
                <a:cs typeface="Arial"/>
                <a:sym typeface="Arial"/>
                <a:hlinkClick r:id="rId5">
                  <a:extLst>
                    <a:ext uri="{A12FA001-AC4F-418D-AE19-62706E023703}">
                      <ahyp:hlinkClr val="tx"/>
                    </a:ext>
                  </a:extLst>
                </a:hlinkClick>
              </a:rPr>
              <a:t>inclusionwarmline@sccoe.org</a:t>
            </a:r>
            <a:r>
              <a:rPr b="0" i="0" lang="en" sz="2100" u="none" cap="none" strike="noStrike">
                <a:solidFill>
                  <a:srgbClr val="000000"/>
                </a:solidFill>
                <a:latin typeface="Arial"/>
                <a:ea typeface="Arial"/>
                <a:cs typeface="Arial"/>
                <a:sym typeface="Arial"/>
              </a:rPr>
              <a:t> for copies of choice boards</a:t>
            </a:r>
            <a:endParaRPr b="0" i="0" sz="2100" u="none" cap="none" strike="noStrike">
              <a:solidFill>
                <a:srgbClr val="000000"/>
              </a:solidFill>
              <a:latin typeface="Arial"/>
              <a:ea typeface="Arial"/>
              <a:cs typeface="Arial"/>
              <a:sym typeface="Arial"/>
            </a:endParaRPr>
          </a:p>
        </p:txBody>
      </p:sp>
      <p:pic>
        <p:nvPicPr>
          <p:cNvPr id="331" name="Google Shape;331;p42"/>
          <p:cNvPicPr preferRelativeResize="0"/>
          <p:nvPr/>
        </p:nvPicPr>
        <p:blipFill rotWithShape="1">
          <a:blip r:embed="rId6">
            <a:alphaModFix/>
          </a:blip>
          <a:srcRect b="0" l="0" r="0" t="0"/>
          <a:stretch/>
        </p:blipFill>
        <p:spPr>
          <a:xfrm>
            <a:off x="845939" y="205502"/>
            <a:ext cx="856842" cy="69684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3"/>
          <p:cNvSpPr txBox="1"/>
          <p:nvPr>
            <p:ph type="title"/>
          </p:nvPr>
        </p:nvSpPr>
        <p:spPr>
          <a:xfrm>
            <a:off x="885325" y="418569"/>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Choice Board Apps</a:t>
            </a:r>
            <a:endParaRPr/>
          </a:p>
        </p:txBody>
      </p:sp>
      <p:sp>
        <p:nvSpPr>
          <p:cNvPr id="337" name="Google Shape;337;p43"/>
          <p:cNvSpPr txBox="1"/>
          <p:nvPr>
            <p:ph idx="1" type="body"/>
          </p:nvPr>
        </p:nvSpPr>
        <p:spPr>
          <a:xfrm>
            <a:off x="379850" y="1330650"/>
            <a:ext cx="7628100" cy="3507300"/>
          </a:xfrm>
          <a:prstGeom prst="rect">
            <a:avLst/>
          </a:prstGeom>
        </p:spPr>
        <p:txBody>
          <a:bodyPr anchorCtr="0" anchor="t" bIns="34275" lIns="68575" spcFirstLastPara="1" rIns="68575" wrap="square" tIns="34275">
            <a:normAutofit/>
          </a:bodyPr>
          <a:lstStyle/>
          <a:p>
            <a:pPr indent="0" lvl="0" marL="0" rtl="0" algn="l">
              <a:lnSpc>
                <a:spcPct val="115000"/>
              </a:lnSpc>
              <a:spcBef>
                <a:spcPts val="0"/>
              </a:spcBef>
              <a:spcAft>
                <a:spcPts val="0"/>
              </a:spcAft>
              <a:buNone/>
            </a:pPr>
            <a:r>
              <a:t/>
            </a:r>
            <a:endParaRPr sz="1100"/>
          </a:p>
          <a:p>
            <a:pPr indent="-355600" lvl="1" marL="914400" rtl="0" algn="l">
              <a:lnSpc>
                <a:spcPct val="115000"/>
              </a:lnSpc>
              <a:spcBef>
                <a:spcPts val="1200"/>
              </a:spcBef>
              <a:spcAft>
                <a:spcPts val="0"/>
              </a:spcAft>
              <a:buSzPts val="2000"/>
              <a:buAutoNum type="arabicPeriod"/>
            </a:pPr>
            <a:r>
              <a:rPr lang="en" sz="2000" u="sng">
                <a:solidFill>
                  <a:schemeClr val="hlink"/>
                </a:solidFill>
                <a:hlinkClick r:id="rId3"/>
              </a:rPr>
              <a:t>https://apps.apple.com/us/app/choice-boards/id1059544273--this</a:t>
            </a:r>
            <a:r>
              <a:rPr lang="en" sz="2000"/>
              <a:t> one is free</a:t>
            </a:r>
            <a:endParaRPr sz="2000"/>
          </a:p>
          <a:p>
            <a:pPr indent="-355600" lvl="1" marL="914400" rtl="0" algn="l">
              <a:lnSpc>
                <a:spcPct val="115000"/>
              </a:lnSpc>
              <a:spcBef>
                <a:spcPts val="0"/>
              </a:spcBef>
              <a:spcAft>
                <a:spcPts val="0"/>
              </a:spcAft>
              <a:buSzPts val="2000"/>
              <a:buAutoNum type="arabicPeriod"/>
            </a:pPr>
            <a:r>
              <a:rPr lang="en" sz="2000" u="sng">
                <a:solidFill>
                  <a:schemeClr val="hlink"/>
                </a:solidFill>
                <a:hlinkClick r:id="rId4"/>
              </a:rPr>
              <a:t>https://apps.apple.com/us/app/choiceboard-creator/id453988580--you</a:t>
            </a:r>
            <a:r>
              <a:rPr lang="en" sz="2000"/>
              <a:t> can create your own choiceboard</a:t>
            </a:r>
            <a:endParaRPr sz="2000"/>
          </a:p>
          <a:p>
            <a:pPr indent="-355600" lvl="1" marL="914400" rtl="0" algn="l">
              <a:lnSpc>
                <a:spcPct val="115000"/>
              </a:lnSpc>
              <a:spcBef>
                <a:spcPts val="0"/>
              </a:spcBef>
              <a:spcAft>
                <a:spcPts val="0"/>
              </a:spcAft>
              <a:buSzPts val="2000"/>
              <a:buAutoNum type="arabicPeriod"/>
            </a:pPr>
            <a:r>
              <a:rPr lang="en" sz="2000" u="sng">
                <a:solidFill>
                  <a:schemeClr val="hlink"/>
                </a:solidFill>
                <a:hlinkClick r:id="rId5"/>
              </a:rPr>
              <a:t>https://apps.apple.com/au/app/so-much-2-say-picture-communication/id452389274?ign-mpt=uo%3D4--expensive</a:t>
            </a:r>
            <a:r>
              <a:rPr lang="en" sz="2000"/>
              <a:t> more also extensive</a:t>
            </a:r>
            <a:endParaRPr sz="2000"/>
          </a:p>
          <a:p>
            <a:pPr indent="0" lvl="0" marL="0" rtl="0" algn="l">
              <a:spcBef>
                <a:spcPts val="1200"/>
              </a:spcBef>
              <a:spcAft>
                <a:spcPts val="0"/>
              </a:spcAft>
              <a:buNone/>
            </a:pPr>
            <a:r>
              <a:t/>
            </a:r>
            <a:endParaRPr sz="2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4"/>
          <p:cNvSpPr txBox="1"/>
          <p:nvPr>
            <p:ph type="title"/>
          </p:nvPr>
        </p:nvSpPr>
        <p:spPr>
          <a:xfrm>
            <a:off x="910348" y="464675"/>
            <a:ext cx="7323300" cy="571500"/>
          </a:xfrm>
          <a:prstGeom prst="rect">
            <a:avLst/>
          </a:prstGeom>
          <a:noFill/>
          <a:ln>
            <a:noFill/>
          </a:ln>
        </p:spPr>
        <p:txBody>
          <a:bodyPr anchorCtr="0" anchor="ctr" bIns="34275" lIns="68575" spcFirstLastPara="1" rIns="68575" wrap="square" tIns="34275">
            <a:normAutofit/>
          </a:bodyPr>
          <a:lstStyle/>
          <a:p>
            <a:pPr indent="0" lvl="0" marL="0" rtl="0" algn="ctr">
              <a:lnSpc>
                <a:spcPct val="100000"/>
              </a:lnSpc>
              <a:spcBef>
                <a:spcPts val="0"/>
              </a:spcBef>
              <a:spcAft>
                <a:spcPts val="0"/>
              </a:spcAft>
              <a:buClr>
                <a:schemeClr val="dk1"/>
              </a:buClr>
              <a:buSzPts val="1400"/>
              <a:buNone/>
            </a:pPr>
            <a:r>
              <a:rPr b="1" lang="en">
                <a:solidFill>
                  <a:schemeClr val="dk1"/>
                </a:solidFill>
              </a:rPr>
              <a:t>Visuals:  Social Stories</a:t>
            </a:r>
            <a:endParaRPr b="1">
              <a:solidFill>
                <a:schemeClr val="dk1"/>
              </a:solidFill>
            </a:endParaRPr>
          </a:p>
        </p:txBody>
      </p:sp>
      <p:sp>
        <p:nvSpPr>
          <p:cNvPr id="344" name="Google Shape;344;p44"/>
          <p:cNvSpPr txBox="1"/>
          <p:nvPr>
            <p:ph idx="2" type="body"/>
          </p:nvPr>
        </p:nvSpPr>
        <p:spPr>
          <a:xfrm>
            <a:off x="3803950" y="1324650"/>
            <a:ext cx="5216400" cy="3051600"/>
          </a:xfrm>
          <a:prstGeom prst="rect">
            <a:avLst/>
          </a:prstGeom>
          <a:noFill/>
          <a:ln>
            <a:noFill/>
          </a:ln>
        </p:spPr>
        <p:txBody>
          <a:bodyPr anchorCtr="0" anchor="t" bIns="34275" lIns="68575" spcFirstLastPara="1" rIns="68575" wrap="square" tIns="34275">
            <a:normAutofit/>
          </a:bodyPr>
          <a:lstStyle/>
          <a:p>
            <a:pPr indent="0" lvl="0" marL="0" rtl="0" algn="l">
              <a:lnSpc>
                <a:spcPct val="80000"/>
              </a:lnSpc>
              <a:spcBef>
                <a:spcPts val="500"/>
              </a:spcBef>
              <a:spcAft>
                <a:spcPts val="0"/>
              </a:spcAft>
              <a:buSzPts val="2100"/>
              <a:buNone/>
            </a:pPr>
            <a:r>
              <a:rPr lang="en" sz="2600"/>
              <a:t>Social Stories explain </a:t>
            </a:r>
            <a:endParaRPr sz="3000"/>
          </a:p>
          <a:p>
            <a:pPr indent="-393700" lvl="0" marL="406400" rtl="0" algn="l">
              <a:lnSpc>
                <a:spcPct val="80000"/>
              </a:lnSpc>
              <a:spcBef>
                <a:spcPts val="500"/>
              </a:spcBef>
              <a:spcAft>
                <a:spcPts val="0"/>
              </a:spcAft>
              <a:buClr>
                <a:schemeClr val="dk1"/>
              </a:buClr>
              <a:buSzPts val="2600"/>
              <a:buChar char="•"/>
            </a:pPr>
            <a:r>
              <a:rPr lang="en" sz="2600"/>
              <a:t>routines with which a student is having difficulty or is unfamiliar</a:t>
            </a:r>
            <a:endParaRPr sz="3000"/>
          </a:p>
          <a:p>
            <a:pPr indent="-393700" lvl="0" marL="406400" rtl="0" algn="l">
              <a:lnSpc>
                <a:spcPct val="80000"/>
              </a:lnSpc>
              <a:spcBef>
                <a:spcPts val="500"/>
              </a:spcBef>
              <a:spcAft>
                <a:spcPts val="0"/>
              </a:spcAft>
              <a:buClr>
                <a:schemeClr val="dk1"/>
              </a:buClr>
              <a:buSzPts val="2600"/>
              <a:buChar char="•"/>
            </a:pPr>
            <a:r>
              <a:rPr lang="en" sz="2600"/>
              <a:t>expectations </a:t>
            </a:r>
            <a:endParaRPr sz="3000"/>
          </a:p>
          <a:p>
            <a:pPr indent="-393700" lvl="0" marL="406400" rtl="0" algn="l">
              <a:lnSpc>
                <a:spcPct val="80000"/>
              </a:lnSpc>
              <a:spcBef>
                <a:spcPts val="500"/>
              </a:spcBef>
              <a:spcAft>
                <a:spcPts val="0"/>
              </a:spcAft>
              <a:buClr>
                <a:schemeClr val="dk1"/>
              </a:buClr>
              <a:buSzPts val="2600"/>
              <a:buChar char="•"/>
            </a:pPr>
            <a:r>
              <a:rPr lang="en" sz="2600"/>
              <a:t>social behaviors that are acceptable</a:t>
            </a:r>
            <a:endParaRPr sz="3000"/>
          </a:p>
          <a:p>
            <a:pPr indent="-393700" lvl="0" marL="406400" rtl="0" algn="l">
              <a:lnSpc>
                <a:spcPct val="80000"/>
              </a:lnSpc>
              <a:spcBef>
                <a:spcPts val="500"/>
              </a:spcBef>
              <a:spcAft>
                <a:spcPts val="0"/>
              </a:spcAft>
              <a:buClr>
                <a:schemeClr val="dk1"/>
              </a:buClr>
              <a:buSzPts val="2600"/>
              <a:buChar char="•"/>
            </a:pPr>
            <a:r>
              <a:rPr lang="en" sz="2600"/>
              <a:t>replacement behavior options</a:t>
            </a:r>
            <a:endParaRPr sz="2100"/>
          </a:p>
        </p:txBody>
      </p:sp>
      <p:sp>
        <p:nvSpPr>
          <p:cNvPr id="345" name="Google Shape;345;p44"/>
          <p:cNvSpPr txBox="1"/>
          <p:nvPr>
            <p:ph idx="12" type="sldNum"/>
          </p:nvPr>
        </p:nvSpPr>
        <p:spPr>
          <a:xfrm>
            <a:off x="8630105" y="4790266"/>
            <a:ext cx="389400" cy="196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sp>
        <p:nvSpPr>
          <p:cNvPr id="346" name="Google Shape;346;p44"/>
          <p:cNvSpPr/>
          <p:nvPr/>
        </p:nvSpPr>
        <p:spPr>
          <a:xfrm>
            <a:off x="3625215" y="4423968"/>
            <a:ext cx="5315400" cy="31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Email: </a:t>
            </a:r>
            <a:r>
              <a:rPr b="0" i="0" lang="en" sz="1600" u="sng" cap="none" strike="noStrike">
                <a:solidFill>
                  <a:srgbClr val="000000"/>
                </a:solidFill>
                <a:latin typeface="Arial"/>
                <a:ea typeface="Arial"/>
                <a:cs typeface="Arial"/>
                <a:sym typeface="Arial"/>
                <a:hlinkClick r:id="rId3">
                  <a:extLst>
                    <a:ext uri="{A12FA001-AC4F-418D-AE19-62706E023703}">
                      <ahyp:hlinkClr val="tx"/>
                    </a:ext>
                  </a:extLst>
                </a:hlinkClick>
              </a:rPr>
              <a:t>inclusionwarmlin@sccoe.org</a:t>
            </a:r>
            <a:r>
              <a:rPr b="0" i="0" lang="en" sz="1600" u="none" cap="none" strike="noStrike">
                <a:solidFill>
                  <a:srgbClr val="000000"/>
                </a:solidFill>
                <a:latin typeface="Arial"/>
                <a:ea typeface="Arial"/>
                <a:cs typeface="Arial"/>
                <a:sym typeface="Arial"/>
              </a:rPr>
              <a:t> for Social Stories</a:t>
            </a:r>
            <a:endParaRPr b="0" i="0" sz="1600" u="none" cap="none" strike="noStrike">
              <a:solidFill>
                <a:srgbClr val="000000"/>
              </a:solidFill>
              <a:latin typeface="Arial"/>
              <a:ea typeface="Arial"/>
              <a:cs typeface="Arial"/>
              <a:sym typeface="Arial"/>
            </a:endParaRPr>
          </a:p>
        </p:txBody>
      </p:sp>
      <p:pic>
        <p:nvPicPr>
          <p:cNvPr id="347" name="Google Shape;347;p44">
            <a:hlinkClick r:id="rId4"/>
          </p:cNvPr>
          <p:cNvPicPr preferRelativeResize="0"/>
          <p:nvPr/>
        </p:nvPicPr>
        <p:blipFill>
          <a:blip r:embed="rId5">
            <a:alphaModFix/>
          </a:blip>
          <a:stretch>
            <a:fillRect/>
          </a:stretch>
        </p:blipFill>
        <p:spPr>
          <a:xfrm>
            <a:off x="398800" y="1108072"/>
            <a:ext cx="2701675" cy="1843550"/>
          </a:xfrm>
          <a:prstGeom prst="rect">
            <a:avLst/>
          </a:prstGeom>
          <a:noFill/>
          <a:ln>
            <a:noFill/>
          </a:ln>
        </p:spPr>
      </p:pic>
      <p:pic>
        <p:nvPicPr>
          <p:cNvPr id="348" name="Google Shape;348;p44"/>
          <p:cNvPicPr preferRelativeResize="0"/>
          <p:nvPr/>
        </p:nvPicPr>
        <p:blipFill>
          <a:blip r:embed="rId6">
            <a:alphaModFix/>
          </a:blip>
          <a:stretch>
            <a:fillRect/>
          </a:stretch>
        </p:blipFill>
        <p:spPr>
          <a:xfrm>
            <a:off x="1334474" y="3023525"/>
            <a:ext cx="2186949" cy="17195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5"/>
          <p:cNvSpPr txBox="1"/>
          <p:nvPr>
            <p:ph type="title"/>
          </p:nvPr>
        </p:nvSpPr>
        <p:spPr>
          <a:xfrm>
            <a:off x="1405800" y="175850"/>
            <a:ext cx="68580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
              <a:t>Purpose of Social Story</a:t>
            </a:r>
            <a:endParaRPr/>
          </a:p>
        </p:txBody>
      </p:sp>
      <p:sp>
        <p:nvSpPr>
          <p:cNvPr id="354" name="Google Shape;354;p45"/>
          <p:cNvSpPr txBox="1"/>
          <p:nvPr>
            <p:ph idx="1" type="body"/>
          </p:nvPr>
        </p:nvSpPr>
        <p:spPr>
          <a:xfrm>
            <a:off x="327300" y="1170350"/>
            <a:ext cx="4207500" cy="3565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 sz="2600"/>
              <a:t>Help the person</a:t>
            </a:r>
            <a:endParaRPr sz="2600"/>
          </a:p>
          <a:p>
            <a:pPr indent="-374650" lvl="0" marL="342900" rtl="0" algn="l">
              <a:lnSpc>
                <a:spcPct val="90000"/>
              </a:lnSpc>
              <a:spcBef>
                <a:spcPts val="560"/>
              </a:spcBef>
              <a:spcAft>
                <a:spcPts val="0"/>
              </a:spcAft>
              <a:buClr>
                <a:schemeClr val="dk1"/>
              </a:buClr>
              <a:buSzPts val="3300"/>
              <a:buChar char="•"/>
            </a:pPr>
            <a:r>
              <a:rPr lang="en" sz="2600"/>
              <a:t>understand a situation and expectations</a:t>
            </a:r>
            <a:endParaRPr sz="2600"/>
          </a:p>
          <a:p>
            <a:pPr indent="-374650" lvl="0" marL="342900" rtl="0" algn="l">
              <a:lnSpc>
                <a:spcPct val="90000"/>
              </a:lnSpc>
              <a:spcBef>
                <a:spcPts val="560"/>
              </a:spcBef>
              <a:spcAft>
                <a:spcPts val="0"/>
              </a:spcAft>
              <a:buClr>
                <a:schemeClr val="dk1"/>
              </a:buClr>
              <a:buSzPts val="3300"/>
              <a:buChar char="•"/>
            </a:pPr>
            <a:r>
              <a:rPr lang="en" sz="2600"/>
              <a:t>feel comfortable with the situation and expectations</a:t>
            </a:r>
            <a:endParaRPr sz="2600"/>
          </a:p>
          <a:p>
            <a:pPr indent="-374650" lvl="0" marL="342900" rtl="0" algn="l">
              <a:lnSpc>
                <a:spcPct val="90000"/>
              </a:lnSpc>
              <a:spcBef>
                <a:spcPts val="560"/>
              </a:spcBef>
              <a:spcAft>
                <a:spcPts val="0"/>
              </a:spcAft>
              <a:buClr>
                <a:schemeClr val="dk1"/>
              </a:buClr>
              <a:buSzPts val="3300"/>
              <a:buChar char="•"/>
            </a:pPr>
            <a:r>
              <a:rPr lang="en" sz="2600"/>
              <a:t>understand how to fit in</a:t>
            </a:r>
            <a:endParaRPr sz="2600"/>
          </a:p>
        </p:txBody>
      </p:sp>
      <p:sp>
        <p:nvSpPr>
          <p:cNvPr id="355" name="Google Shape;355;p45"/>
          <p:cNvSpPr txBox="1"/>
          <p:nvPr>
            <p:ph idx="12" type="sldNum"/>
          </p:nvPr>
        </p:nvSpPr>
        <p:spPr>
          <a:xfrm>
            <a:off x="8630105" y="4311239"/>
            <a:ext cx="389400" cy="1767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pic>
        <p:nvPicPr>
          <p:cNvPr id="356" name="Google Shape;356;p45"/>
          <p:cNvPicPr preferRelativeResize="0"/>
          <p:nvPr>
            <p:ph idx="2" type="body"/>
          </p:nvPr>
        </p:nvPicPr>
        <p:blipFill rotWithShape="1">
          <a:blip r:embed="rId3">
            <a:alphaModFix/>
          </a:blip>
          <a:srcRect b="0" l="0" r="0" t="0"/>
          <a:stretch/>
        </p:blipFill>
        <p:spPr>
          <a:xfrm>
            <a:off x="4950226" y="1170343"/>
            <a:ext cx="3644700" cy="3166200"/>
          </a:xfrm>
          <a:prstGeom prst="rect">
            <a:avLst/>
          </a:prstGeom>
          <a:noFill/>
          <a:ln cap="flat" cmpd="sng" w="9525">
            <a:solidFill>
              <a:schemeClr val="lt1"/>
            </a:solidFill>
            <a:prstDash val="solid"/>
            <a:round/>
            <a:headEnd len="sm" w="sm" type="none"/>
            <a:tailEnd len="sm" w="sm" type="none"/>
          </a:ln>
        </p:spPr>
      </p:pic>
      <p:sp>
        <p:nvSpPr>
          <p:cNvPr id="357" name="Google Shape;357;p45"/>
          <p:cNvSpPr txBox="1"/>
          <p:nvPr/>
        </p:nvSpPr>
        <p:spPr>
          <a:xfrm>
            <a:off x="542150" y="4335953"/>
            <a:ext cx="827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6"/>
          <p:cNvSpPr txBox="1"/>
          <p:nvPr>
            <p:ph type="title"/>
          </p:nvPr>
        </p:nvSpPr>
        <p:spPr>
          <a:xfrm>
            <a:off x="628650" y="246459"/>
            <a:ext cx="7886700" cy="8949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t>A Mom’s Perspective</a:t>
            </a:r>
            <a:endParaRPr/>
          </a:p>
        </p:txBody>
      </p:sp>
      <p:sp>
        <p:nvSpPr>
          <p:cNvPr id="364" name="Google Shape;364;p46"/>
          <p:cNvSpPr txBox="1"/>
          <p:nvPr>
            <p:ph idx="12" type="sldNum"/>
          </p:nvPr>
        </p:nvSpPr>
        <p:spPr>
          <a:xfrm>
            <a:off x="8630105" y="4311239"/>
            <a:ext cx="389400" cy="1767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pic>
        <p:nvPicPr>
          <p:cNvPr id="365" name="Google Shape;365;p46" title="Social Stories Writing Guide.mp4">
            <a:hlinkClick r:id="rId3"/>
          </p:cNvPr>
          <p:cNvPicPr preferRelativeResize="0"/>
          <p:nvPr/>
        </p:nvPicPr>
        <p:blipFill>
          <a:blip r:embed="rId4">
            <a:alphaModFix/>
          </a:blip>
          <a:stretch>
            <a:fillRect/>
          </a:stretch>
        </p:blipFill>
        <p:spPr>
          <a:xfrm>
            <a:off x="1879735" y="1141350"/>
            <a:ext cx="5228114" cy="3921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47"/>
          <p:cNvSpPr txBox="1"/>
          <p:nvPr>
            <p:ph type="title"/>
          </p:nvPr>
        </p:nvSpPr>
        <p:spPr>
          <a:xfrm>
            <a:off x="628650" y="273844"/>
            <a:ext cx="7886700" cy="994200"/>
          </a:xfrm>
          <a:prstGeom prst="rect">
            <a:avLst/>
          </a:prstGeom>
          <a:noFill/>
          <a:ln>
            <a:noFill/>
          </a:ln>
        </p:spPr>
        <p:txBody>
          <a:bodyPr anchorCtr="0" anchor="ctr" bIns="0" lIns="0" spcFirstLastPara="1" rIns="0" wrap="square" tIns="0">
            <a:normAutofit/>
          </a:bodyPr>
          <a:lstStyle/>
          <a:p>
            <a:pPr indent="0" lvl="0" marL="0" rtl="0" algn="ctr">
              <a:lnSpc>
                <a:spcPct val="100000"/>
              </a:lnSpc>
              <a:spcBef>
                <a:spcPts val="0"/>
              </a:spcBef>
              <a:spcAft>
                <a:spcPts val="0"/>
              </a:spcAft>
              <a:buClr>
                <a:schemeClr val="dk1"/>
              </a:buClr>
              <a:buSzPts val="1400"/>
              <a:buNone/>
            </a:pPr>
            <a:r>
              <a:rPr lang="en"/>
              <a:t>Social Stories</a:t>
            </a:r>
            <a:endParaRPr/>
          </a:p>
        </p:txBody>
      </p:sp>
      <p:sp>
        <p:nvSpPr>
          <p:cNvPr id="371" name="Google Shape;371;p47"/>
          <p:cNvSpPr txBox="1"/>
          <p:nvPr>
            <p:ph idx="1" type="body"/>
          </p:nvPr>
        </p:nvSpPr>
        <p:spPr>
          <a:xfrm>
            <a:off x="906788" y="1373025"/>
            <a:ext cx="5832600" cy="3394800"/>
          </a:xfrm>
          <a:prstGeom prst="rect">
            <a:avLst/>
          </a:prstGeom>
          <a:noFill/>
          <a:ln>
            <a:noFill/>
          </a:ln>
        </p:spPr>
        <p:txBody>
          <a:bodyPr anchorCtr="0" anchor="t" bIns="0" lIns="0" spcFirstLastPara="1" rIns="0" wrap="square" tIns="0">
            <a:normAutofit/>
          </a:bodyPr>
          <a:lstStyle/>
          <a:p>
            <a:pPr indent="-393700" lvl="0" marL="304800" rtl="0" algn="l">
              <a:lnSpc>
                <a:spcPct val="100000"/>
              </a:lnSpc>
              <a:spcBef>
                <a:spcPts val="0"/>
              </a:spcBef>
              <a:spcAft>
                <a:spcPts val="0"/>
              </a:spcAft>
              <a:buSzPts val="2600"/>
              <a:buChar char="•"/>
            </a:pPr>
            <a:r>
              <a:rPr lang="en" sz="3800"/>
              <a:t>Told from the child’s perspective</a:t>
            </a:r>
            <a:endParaRPr sz="3800"/>
          </a:p>
          <a:p>
            <a:pPr indent="-393700" lvl="0" marL="304800" rtl="0" algn="l">
              <a:lnSpc>
                <a:spcPct val="100000"/>
              </a:lnSpc>
              <a:spcBef>
                <a:spcPts val="300"/>
              </a:spcBef>
              <a:spcAft>
                <a:spcPts val="0"/>
              </a:spcAft>
              <a:buSzPts val="2600"/>
              <a:buChar char="•"/>
            </a:pPr>
            <a:r>
              <a:rPr lang="en" sz="3800"/>
              <a:t>Explains the routine and expected behavior</a:t>
            </a:r>
            <a:endParaRPr sz="3800"/>
          </a:p>
          <a:p>
            <a:pPr indent="-393700" lvl="0" marL="304800" rtl="0" algn="l">
              <a:lnSpc>
                <a:spcPct val="100000"/>
              </a:lnSpc>
              <a:spcBef>
                <a:spcPts val="300"/>
              </a:spcBef>
              <a:spcAft>
                <a:spcPts val="0"/>
              </a:spcAft>
              <a:buSzPts val="2600"/>
              <a:buChar char="•"/>
            </a:pPr>
            <a:r>
              <a:rPr lang="en" sz="3800"/>
              <a:t>Lots of pictures</a:t>
            </a:r>
            <a:endParaRPr sz="3800"/>
          </a:p>
          <a:p>
            <a:pPr indent="0" lvl="0" marL="101600" rtl="0" algn="l">
              <a:lnSpc>
                <a:spcPct val="100000"/>
              </a:lnSpc>
              <a:spcBef>
                <a:spcPts val="300"/>
              </a:spcBef>
              <a:spcAft>
                <a:spcPts val="0"/>
              </a:spcAft>
              <a:buSzPts val="1400"/>
              <a:buNone/>
            </a:pPr>
            <a:r>
              <a:t/>
            </a:r>
            <a:endParaRPr/>
          </a:p>
        </p:txBody>
      </p:sp>
      <p:sp>
        <p:nvSpPr>
          <p:cNvPr id="372" name="Google Shape;372;p47"/>
          <p:cNvSpPr txBox="1"/>
          <p:nvPr>
            <p:ph idx="12" type="sldNum"/>
          </p:nvPr>
        </p:nvSpPr>
        <p:spPr>
          <a:xfrm>
            <a:off x="8630105" y="4790266"/>
            <a:ext cx="389400" cy="196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73" name="Google Shape;373;p47"/>
          <p:cNvPicPr preferRelativeResize="0"/>
          <p:nvPr/>
        </p:nvPicPr>
        <p:blipFill rotWithShape="1">
          <a:blip r:embed="rId3">
            <a:alphaModFix/>
          </a:blip>
          <a:srcRect b="6007" l="29879" r="32732" t="7435"/>
          <a:stretch/>
        </p:blipFill>
        <p:spPr>
          <a:xfrm>
            <a:off x="6739485" y="1830373"/>
            <a:ext cx="1778795" cy="2169995"/>
          </a:xfrm>
          <a:prstGeom prst="rect">
            <a:avLst/>
          </a:prstGeom>
          <a:noFill/>
          <a:ln>
            <a:noFill/>
          </a:ln>
        </p:spPr>
      </p:pic>
      <p:pic>
        <p:nvPicPr>
          <p:cNvPr id="374" name="Google Shape;374;p47"/>
          <p:cNvPicPr preferRelativeResize="0"/>
          <p:nvPr/>
        </p:nvPicPr>
        <p:blipFill rotWithShape="1">
          <a:blip r:embed="rId4">
            <a:alphaModFix/>
          </a:blip>
          <a:srcRect b="0" l="0" r="0" t="0"/>
          <a:stretch/>
        </p:blipFill>
        <p:spPr>
          <a:xfrm>
            <a:off x="845939" y="205502"/>
            <a:ext cx="856842" cy="69684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48"/>
          <p:cNvSpPr txBox="1"/>
          <p:nvPr>
            <p:ph type="title"/>
          </p:nvPr>
        </p:nvSpPr>
        <p:spPr>
          <a:xfrm>
            <a:off x="1328509" y="159050"/>
            <a:ext cx="68580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
              <a:t>Format of a Social Story</a:t>
            </a:r>
            <a:endParaRPr/>
          </a:p>
        </p:txBody>
      </p:sp>
      <p:sp>
        <p:nvSpPr>
          <p:cNvPr id="381" name="Google Shape;381;p48"/>
          <p:cNvSpPr txBox="1"/>
          <p:nvPr>
            <p:ph idx="1" type="body"/>
          </p:nvPr>
        </p:nvSpPr>
        <p:spPr>
          <a:xfrm>
            <a:off x="344900" y="1250150"/>
            <a:ext cx="7505400" cy="3795900"/>
          </a:xfrm>
          <a:prstGeom prst="rect">
            <a:avLst/>
          </a:prstGeom>
          <a:noFill/>
          <a:ln>
            <a:noFill/>
          </a:ln>
        </p:spPr>
        <p:txBody>
          <a:bodyPr anchorCtr="0" anchor="t" bIns="45700" lIns="91425" spcFirstLastPara="1" rIns="91425" wrap="square" tIns="45700">
            <a:normAutofit fontScale="47500" lnSpcReduction="20000"/>
          </a:bodyPr>
          <a:lstStyle/>
          <a:p>
            <a:pPr indent="-315404" lvl="0" marL="342900" rtl="0" algn="l">
              <a:lnSpc>
                <a:spcPct val="100000"/>
              </a:lnSpc>
              <a:spcBef>
                <a:spcPts val="0"/>
              </a:spcBef>
              <a:spcAft>
                <a:spcPts val="0"/>
              </a:spcAft>
              <a:buClr>
                <a:schemeClr val="dk1"/>
              </a:buClr>
              <a:buSzPct val="100000"/>
              <a:buChar char="●"/>
            </a:pPr>
            <a:r>
              <a:rPr lang="en" sz="4000"/>
              <a:t>Written in present tense</a:t>
            </a:r>
            <a:endParaRPr sz="4000"/>
          </a:p>
          <a:p>
            <a:pPr indent="-315404" lvl="0" marL="342900" rtl="0" algn="l">
              <a:lnSpc>
                <a:spcPct val="100000"/>
              </a:lnSpc>
              <a:spcBef>
                <a:spcPts val="467"/>
              </a:spcBef>
              <a:spcAft>
                <a:spcPts val="0"/>
              </a:spcAft>
              <a:buClr>
                <a:schemeClr val="dk1"/>
              </a:buClr>
              <a:buSzPct val="100000"/>
              <a:buChar char="●"/>
            </a:pPr>
            <a:r>
              <a:rPr lang="en" sz="4000"/>
              <a:t>Structure</a:t>
            </a:r>
            <a:endParaRPr sz="4000"/>
          </a:p>
          <a:p>
            <a:pPr indent="-279400" lvl="1" marL="427285" rtl="0" algn="l">
              <a:lnSpc>
                <a:spcPct val="100000"/>
              </a:lnSpc>
              <a:spcBef>
                <a:spcPts val="400"/>
              </a:spcBef>
              <a:spcAft>
                <a:spcPts val="0"/>
              </a:spcAft>
              <a:buClr>
                <a:schemeClr val="dk1"/>
              </a:buClr>
              <a:buSzPct val="100000"/>
              <a:buChar char="○"/>
            </a:pPr>
            <a:r>
              <a:rPr b="1" lang="en" sz="4000">
                <a:latin typeface="Calibri"/>
                <a:ea typeface="Calibri"/>
                <a:cs typeface="Calibri"/>
                <a:sym typeface="Calibri"/>
              </a:rPr>
              <a:t>Beginning</a:t>
            </a:r>
            <a:r>
              <a:rPr lang="en" sz="4000">
                <a:latin typeface="Calibri"/>
                <a:ea typeface="Calibri"/>
                <a:cs typeface="Calibri"/>
                <a:sym typeface="Calibri"/>
              </a:rPr>
              <a:t>—</a:t>
            </a:r>
            <a:endParaRPr sz="4000"/>
          </a:p>
          <a:p>
            <a:pPr indent="-231764" lvl="2" marL="621746" rtl="0" algn="l">
              <a:lnSpc>
                <a:spcPct val="100000"/>
              </a:lnSpc>
              <a:spcBef>
                <a:spcPts val="400"/>
              </a:spcBef>
              <a:spcAft>
                <a:spcPts val="0"/>
              </a:spcAft>
              <a:buClr>
                <a:schemeClr val="dk1"/>
              </a:buClr>
              <a:buSzPct val="100000"/>
              <a:buChar char="■"/>
            </a:pPr>
            <a:r>
              <a:rPr lang="en" sz="4000">
                <a:latin typeface="Calibri"/>
                <a:ea typeface="Calibri"/>
                <a:cs typeface="Calibri"/>
                <a:sym typeface="Calibri"/>
              </a:rPr>
              <a:t>identifies the situation </a:t>
            </a:r>
            <a:endParaRPr sz="4000"/>
          </a:p>
          <a:p>
            <a:pPr indent="-231764" lvl="2" marL="621746" rtl="0" algn="l">
              <a:lnSpc>
                <a:spcPct val="100000"/>
              </a:lnSpc>
              <a:spcBef>
                <a:spcPts val="400"/>
              </a:spcBef>
              <a:spcAft>
                <a:spcPts val="0"/>
              </a:spcAft>
              <a:buClr>
                <a:schemeClr val="dk1"/>
              </a:buClr>
              <a:buSzPct val="100000"/>
              <a:buChar char="■"/>
            </a:pPr>
            <a:r>
              <a:rPr lang="en" sz="4000">
                <a:latin typeface="Calibri"/>
                <a:ea typeface="Calibri"/>
                <a:cs typeface="Calibri"/>
                <a:sym typeface="Calibri"/>
              </a:rPr>
              <a:t>what others and I do</a:t>
            </a:r>
            <a:endParaRPr sz="4000"/>
          </a:p>
          <a:p>
            <a:pPr indent="-231764" lvl="2" marL="621746" rtl="0" algn="l">
              <a:lnSpc>
                <a:spcPct val="100000"/>
              </a:lnSpc>
              <a:spcBef>
                <a:spcPts val="400"/>
              </a:spcBef>
              <a:spcAft>
                <a:spcPts val="0"/>
              </a:spcAft>
              <a:buClr>
                <a:schemeClr val="dk1"/>
              </a:buClr>
              <a:buSzPct val="100000"/>
              <a:buChar char="■"/>
            </a:pPr>
            <a:r>
              <a:rPr lang="en" sz="4000">
                <a:latin typeface="Calibri"/>
                <a:ea typeface="Calibri"/>
                <a:cs typeface="Calibri"/>
                <a:sym typeface="Calibri"/>
              </a:rPr>
              <a:t>how others and I feel</a:t>
            </a:r>
            <a:endParaRPr sz="4000"/>
          </a:p>
          <a:p>
            <a:pPr indent="-279400" lvl="1" marL="427285" rtl="0" algn="l">
              <a:lnSpc>
                <a:spcPct val="100000"/>
              </a:lnSpc>
              <a:spcBef>
                <a:spcPts val="400"/>
              </a:spcBef>
              <a:spcAft>
                <a:spcPts val="0"/>
              </a:spcAft>
              <a:buClr>
                <a:schemeClr val="dk1"/>
              </a:buClr>
              <a:buSzPct val="100000"/>
              <a:buChar char="○"/>
            </a:pPr>
            <a:r>
              <a:rPr b="1" lang="en" sz="4000">
                <a:latin typeface="Calibri"/>
                <a:ea typeface="Calibri"/>
                <a:cs typeface="Calibri"/>
                <a:sym typeface="Calibri"/>
              </a:rPr>
              <a:t>Middle</a:t>
            </a:r>
            <a:r>
              <a:rPr lang="en" sz="4000">
                <a:latin typeface="Calibri"/>
                <a:ea typeface="Calibri"/>
                <a:cs typeface="Calibri"/>
                <a:sym typeface="Calibri"/>
              </a:rPr>
              <a:t>—</a:t>
            </a:r>
            <a:endParaRPr sz="4000"/>
          </a:p>
          <a:p>
            <a:pPr indent="-231764" lvl="2" marL="621746" rtl="0" algn="l">
              <a:lnSpc>
                <a:spcPct val="100000"/>
              </a:lnSpc>
              <a:spcBef>
                <a:spcPts val="400"/>
              </a:spcBef>
              <a:spcAft>
                <a:spcPts val="0"/>
              </a:spcAft>
              <a:buClr>
                <a:schemeClr val="dk1"/>
              </a:buClr>
              <a:buSzPct val="100000"/>
              <a:buChar char="■"/>
            </a:pPr>
            <a:r>
              <a:rPr lang="en" sz="4000">
                <a:latin typeface="Calibri"/>
                <a:ea typeface="Calibri"/>
                <a:cs typeface="Calibri"/>
                <a:sym typeface="Calibri"/>
              </a:rPr>
              <a:t>what is the expected behavior</a:t>
            </a:r>
            <a:endParaRPr sz="4000"/>
          </a:p>
          <a:p>
            <a:pPr indent="-231764" lvl="2" marL="621746" rtl="0" algn="l">
              <a:lnSpc>
                <a:spcPct val="100000"/>
              </a:lnSpc>
              <a:spcBef>
                <a:spcPts val="400"/>
              </a:spcBef>
              <a:spcAft>
                <a:spcPts val="0"/>
              </a:spcAft>
              <a:buClr>
                <a:schemeClr val="dk1"/>
              </a:buClr>
              <a:buSzPct val="100000"/>
              <a:buChar char="■"/>
            </a:pPr>
            <a:r>
              <a:rPr lang="en" sz="4000">
                <a:latin typeface="Calibri"/>
                <a:ea typeface="Calibri"/>
                <a:cs typeface="Calibri"/>
                <a:sym typeface="Calibri"/>
              </a:rPr>
              <a:t>why others and I follow the expected behavior</a:t>
            </a:r>
            <a:endParaRPr sz="4000"/>
          </a:p>
          <a:p>
            <a:pPr indent="-231764" lvl="2" marL="621746" rtl="0" algn="l">
              <a:lnSpc>
                <a:spcPct val="100000"/>
              </a:lnSpc>
              <a:spcBef>
                <a:spcPts val="400"/>
              </a:spcBef>
              <a:spcAft>
                <a:spcPts val="0"/>
              </a:spcAft>
              <a:buClr>
                <a:schemeClr val="dk1"/>
              </a:buClr>
              <a:buSzPct val="100000"/>
              <a:buChar char="■"/>
            </a:pPr>
            <a:r>
              <a:rPr lang="en" sz="4000">
                <a:latin typeface="Calibri"/>
                <a:ea typeface="Calibri"/>
                <a:cs typeface="Calibri"/>
                <a:sym typeface="Calibri"/>
              </a:rPr>
              <a:t>how others and I feel</a:t>
            </a:r>
            <a:endParaRPr sz="4000"/>
          </a:p>
          <a:p>
            <a:pPr indent="-279400" lvl="1" marL="427285" rtl="0" algn="l">
              <a:lnSpc>
                <a:spcPct val="100000"/>
              </a:lnSpc>
              <a:spcBef>
                <a:spcPts val="400"/>
              </a:spcBef>
              <a:spcAft>
                <a:spcPts val="0"/>
              </a:spcAft>
              <a:buClr>
                <a:schemeClr val="dk1"/>
              </a:buClr>
              <a:buSzPct val="100000"/>
              <a:buChar char="○"/>
            </a:pPr>
            <a:r>
              <a:rPr b="1" lang="en" sz="4000">
                <a:latin typeface="Calibri"/>
                <a:ea typeface="Calibri"/>
                <a:cs typeface="Calibri"/>
                <a:sym typeface="Calibri"/>
              </a:rPr>
              <a:t>End</a:t>
            </a:r>
            <a:r>
              <a:rPr lang="en" sz="4000">
                <a:latin typeface="Calibri"/>
                <a:ea typeface="Calibri"/>
                <a:cs typeface="Calibri"/>
                <a:sym typeface="Calibri"/>
              </a:rPr>
              <a:t>—</a:t>
            </a:r>
            <a:endParaRPr sz="4000"/>
          </a:p>
          <a:p>
            <a:pPr indent="-228600" lvl="2" marL="827335" rtl="0" algn="l">
              <a:lnSpc>
                <a:spcPct val="100000"/>
              </a:lnSpc>
              <a:spcBef>
                <a:spcPts val="380"/>
              </a:spcBef>
              <a:spcAft>
                <a:spcPts val="0"/>
              </a:spcAft>
              <a:buClr>
                <a:schemeClr val="dk1"/>
              </a:buClr>
              <a:buSzPct val="100000"/>
              <a:buChar char="■"/>
            </a:pPr>
            <a:r>
              <a:rPr lang="en" sz="4000">
                <a:latin typeface="Calibri"/>
                <a:ea typeface="Calibri"/>
                <a:cs typeface="Calibri"/>
                <a:sym typeface="Calibri"/>
              </a:rPr>
              <a:t>How others and I feel when we follow the expected behavior</a:t>
            </a:r>
            <a:endParaRPr sz="4000">
              <a:latin typeface="Calibri"/>
              <a:ea typeface="Calibri"/>
              <a:cs typeface="Calibri"/>
              <a:sym typeface="Calibri"/>
            </a:endParaRPr>
          </a:p>
          <a:p>
            <a:pPr indent="0" lvl="0" marL="0" rtl="0" algn="l">
              <a:lnSpc>
                <a:spcPct val="80000"/>
              </a:lnSpc>
              <a:spcBef>
                <a:spcPts val="140"/>
              </a:spcBef>
              <a:spcAft>
                <a:spcPts val="0"/>
              </a:spcAft>
              <a:buClr>
                <a:schemeClr val="dk1"/>
              </a:buClr>
              <a:buSzPct val="100000"/>
              <a:buNone/>
            </a:pPr>
            <a:r>
              <a:t/>
            </a:r>
            <a:endParaRPr sz="700"/>
          </a:p>
        </p:txBody>
      </p:sp>
      <p:sp>
        <p:nvSpPr>
          <p:cNvPr id="382" name="Google Shape;382;p48"/>
          <p:cNvSpPr txBox="1"/>
          <p:nvPr>
            <p:ph idx="12" type="sldNum"/>
          </p:nvPr>
        </p:nvSpPr>
        <p:spPr>
          <a:xfrm>
            <a:off x="8630105" y="4311239"/>
            <a:ext cx="389400" cy="1767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pic>
        <p:nvPicPr>
          <p:cNvPr id="383" name="Google Shape;383;p48"/>
          <p:cNvPicPr preferRelativeResize="0"/>
          <p:nvPr>
            <p:ph idx="2" type="body"/>
          </p:nvPr>
        </p:nvPicPr>
        <p:blipFill rotWithShape="1">
          <a:blip r:embed="rId3">
            <a:alphaModFix/>
          </a:blip>
          <a:srcRect b="6243" l="12264" r="12264" t="2739"/>
          <a:stretch/>
        </p:blipFill>
        <p:spPr>
          <a:xfrm>
            <a:off x="4791975" y="1016450"/>
            <a:ext cx="4081200" cy="2387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49"/>
          <p:cNvSpPr txBox="1"/>
          <p:nvPr>
            <p:ph type="title"/>
          </p:nvPr>
        </p:nvSpPr>
        <p:spPr>
          <a:xfrm>
            <a:off x="1333500" y="161003"/>
            <a:ext cx="68580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
              <a:t>How to Format the Story</a:t>
            </a:r>
            <a:endParaRPr/>
          </a:p>
        </p:txBody>
      </p:sp>
      <p:sp>
        <p:nvSpPr>
          <p:cNvPr id="389" name="Google Shape;389;p49"/>
          <p:cNvSpPr txBox="1"/>
          <p:nvPr>
            <p:ph idx="1" type="body"/>
          </p:nvPr>
        </p:nvSpPr>
        <p:spPr>
          <a:xfrm>
            <a:off x="627225" y="1018397"/>
            <a:ext cx="3365400" cy="3765000"/>
          </a:xfrm>
          <a:prstGeom prst="rect">
            <a:avLst/>
          </a:prstGeom>
          <a:noFill/>
          <a:ln>
            <a:noFill/>
          </a:ln>
        </p:spPr>
        <p:txBody>
          <a:bodyPr anchorCtr="0" anchor="b" bIns="45700" lIns="91425" spcFirstLastPara="1" rIns="91425" wrap="square" tIns="45700">
            <a:normAutofit lnSpcReduction="10000"/>
          </a:bodyPr>
          <a:lstStyle/>
          <a:p>
            <a:pPr indent="0" lvl="0" marL="0" rtl="0" algn="ctr">
              <a:lnSpc>
                <a:spcPct val="80000"/>
              </a:lnSpc>
              <a:spcBef>
                <a:spcPts val="0"/>
              </a:spcBef>
              <a:spcAft>
                <a:spcPts val="0"/>
              </a:spcAft>
              <a:buClr>
                <a:srgbClr val="00B050"/>
              </a:buClr>
              <a:buSzPts val="2533"/>
              <a:buNone/>
            </a:pPr>
            <a:r>
              <a:rPr lang="en" sz="2533">
                <a:solidFill>
                  <a:srgbClr val="00B050"/>
                </a:solidFill>
              </a:rPr>
              <a:t>Single Page</a:t>
            </a:r>
            <a:endParaRPr/>
          </a:p>
          <a:p>
            <a:pPr indent="0" lvl="0" marL="0" rtl="0" algn="l">
              <a:lnSpc>
                <a:spcPct val="80000"/>
              </a:lnSpc>
              <a:spcBef>
                <a:spcPts val="433"/>
              </a:spcBef>
              <a:spcAft>
                <a:spcPts val="0"/>
              </a:spcAft>
              <a:buClr>
                <a:schemeClr val="dk1"/>
              </a:buClr>
              <a:buSzPts val="2166"/>
              <a:buNone/>
            </a:pPr>
            <a:r>
              <a:t/>
            </a:r>
            <a:endParaRPr sz="2166">
              <a:solidFill>
                <a:srgbClr val="00B050"/>
              </a:solidFill>
            </a:endParaRPr>
          </a:p>
          <a:p>
            <a:pPr indent="0" lvl="0" marL="0" rtl="0" algn="ctr">
              <a:lnSpc>
                <a:spcPct val="80000"/>
              </a:lnSpc>
              <a:spcBef>
                <a:spcPts val="433"/>
              </a:spcBef>
              <a:spcAft>
                <a:spcPts val="0"/>
              </a:spcAft>
              <a:buClr>
                <a:schemeClr val="dk1"/>
              </a:buClr>
              <a:buSzPts val="2166"/>
              <a:buNone/>
            </a:pPr>
            <a:r>
              <a:t/>
            </a:r>
            <a:endParaRPr sz="2166">
              <a:solidFill>
                <a:srgbClr val="00B050"/>
              </a:solidFill>
            </a:endParaRPr>
          </a:p>
          <a:p>
            <a:pPr indent="0" lvl="0" marL="0" rtl="0" algn="ctr">
              <a:lnSpc>
                <a:spcPct val="80000"/>
              </a:lnSpc>
              <a:spcBef>
                <a:spcPts val="224"/>
              </a:spcBef>
              <a:spcAft>
                <a:spcPts val="0"/>
              </a:spcAft>
              <a:buClr>
                <a:schemeClr val="dk1"/>
              </a:buClr>
              <a:buSzPts val="1120"/>
              <a:buNone/>
            </a:pPr>
            <a:r>
              <a:t/>
            </a:r>
            <a:endParaRPr sz="1120"/>
          </a:p>
          <a:p>
            <a:pPr indent="0" lvl="0" marL="0" rtl="0" algn="ctr">
              <a:lnSpc>
                <a:spcPct val="80000"/>
              </a:lnSpc>
              <a:spcBef>
                <a:spcPts val="224"/>
              </a:spcBef>
              <a:spcAft>
                <a:spcPts val="0"/>
              </a:spcAft>
              <a:buClr>
                <a:schemeClr val="dk1"/>
              </a:buClr>
              <a:buSzPts val="1120"/>
              <a:buNone/>
            </a:pPr>
            <a:r>
              <a:t/>
            </a:r>
            <a:endParaRPr sz="1120"/>
          </a:p>
          <a:p>
            <a:pPr indent="0" lvl="0" marL="0" rtl="0" algn="ctr">
              <a:lnSpc>
                <a:spcPct val="80000"/>
              </a:lnSpc>
              <a:spcBef>
                <a:spcPts val="224"/>
              </a:spcBef>
              <a:spcAft>
                <a:spcPts val="0"/>
              </a:spcAft>
              <a:buClr>
                <a:schemeClr val="dk1"/>
              </a:buClr>
              <a:buSzPts val="1120"/>
              <a:buNone/>
            </a:pPr>
            <a:r>
              <a:t/>
            </a:r>
            <a:endParaRPr sz="1120"/>
          </a:p>
          <a:p>
            <a:pPr indent="0" lvl="0" marL="0" rtl="0" algn="ctr">
              <a:lnSpc>
                <a:spcPct val="80000"/>
              </a:lnSpc>
              <a:spcBef>
                <a:spcPts val="224"/>
              </a:spcBef>
              <a:spcAft>
                <a:spcPts val="0"/>
              </a:spcAft>
              <a:buClr>
                <a:schemeClr val="dk1"/>
              </a:buClr>
              <a:buSzPts val="1120"/>
              <a:buNone/>
            </a:pPr>
            <a:r>
              <a:t/>
            </a:r>
            <a:endParaRPr sz="1120"/>
          </a:p>
          <a:p>
            <a:pPr indent="0" lvl="0" marL="0" rtl="0" algn="ctr">
              <a:lnSpc>
                <a:spcPct val="80000"/>
              </a:lnSpc>
              <a:spcBef>
                <a:spcPts val="224"/>
              </a:spcBef>
              <a:spcAft>
                <a:spcPts val="0"/>
              </a:spcAft>
              <a:buClr>
                <a:schemeClr val="dk1"/>
              </a:buClr>
              <a:buSzPts val="1120"/>
              <a:buNone/>
            </a:pPr>
            <a:r>
              <a:t/>
            </a:r>
            <a:endParaRPr sz="1120"/>
          </a:p>
          <a:p>
            <a:pPr indent="0" lvl="0" marL="0" rtl="0" algn="ctr">
              <a:lnSpc>
                <a:spcPct val="80000"/>
              </a:lnSpc>
              <a:spcBef>
                <a:spcPts val="224"/>
              </a:spcBef>
              <a:spcAft>
                <a:spcPts val="0"/>
              </a:spcAft>
              <a:buClr>
                <a:schemeClr val="dk1"/>
              </a:buClr>
              <a:buSzPts val="1120"/>
              <a:buNone/>
            </a:pPr>
            <a:r>
              <a:t/>
            </a:r>
            <a:endParaRPr sz="1120"/>
          </a:p>
          <a:p>
            <a:pPr indent="0" lvl="0" marL="0" rtl="0" algn="ctr">
              <a:lnSpc>
                <a:spcPct val="80000"/>
              </a:lnSpc>
              <a:spcBef>
                <a:spcPts val="224"/>
              </a:spcBef>
              <a:spcAft>
                <a:spcPts val="0"/>
              </a:spcAft>
              <a:buClr>
                <a:schemeClr val="dk1"/>
              </a:buClr>
              <a:buSzPts val="1120"/>
              <a:buNone/>
            </a:pPr>
            <a:r>
              <a:t/>
            </a:r>
            <a:endParaRPr sz="1120"/>
          </a:p>
          <a:p>
            <a:pPr indent="-271780" lvl="0" marL="342900" rtl="0" algn="l">
              <a:lnSpc>
                <a:spcPct val="80000"/>
              </a:lnSpc>
              <a:spcBef>
                <a:spcPts val="224"/>
              </a:spcBef>
              <a:spcAft>
                <a:spcPts val="0"/>
              </a:spcAft>
              <a:buClr>
                <a:schemeClr val="dk1"/>
              </a:buClr>
              <a:buSzPts val="1120"/>
              <a:buNone/>
            </a:pPr>
            <a:r>
              <a:t/>
            </a:r>
            <a:endParaRPr sz="1120"/>
          </a:p>
          <a:p>
            <a:pPr indent="-271780" lvl="0" marL="342900" rtl="0" algn="l">
              <a:lnSpc>
                <a:spcPct val="80000"/>
              </a:lnSpc>
              <a:spcBef>
                <a:spcPts val="224"/>
              </a:spcBef>
              <a:spcAft>
                <a:spcPts val="0"/>
              </a:spcAft>
              <a:buClr>
                <a:schemeClr val="dk1"/>
              </a:buClr>
              <a:buSzPts val="1120"/>
              <a:buNone/>
            </a:pPr>
            <a:r>
              <a:t/>
            </a:r>
            <a:endParaRPr sz="1120"/>
          </a:p>
          <a:p>
            <a:pPr indent="0" lvl="0" marL="0" rtl="0" algn="l">
              <a:lnSpc>
                <a:spcPct val="80000"/>
              </a:lnSpc>
              <a:spcBef>
                <a:spcPts val="224"/>
              </a:spcBef>
              <a:spcAft>
                <a:spcPts val="0"/>
              </a:spcAft>
              <a:buClr>
                <a:schemeClr val="dk1"/>
              </a:buClr>
              <a:buSzPts val="1120"/>
              <a:buNone/>
            </a:pPr>
            <a:r>
              <a:t/>
            </a:r>
            <a:endParaRPr sz="1120"/>
          </a:p>
          <a:p>
            <a:pPr indent="0" lvl="0" marL="0" rtl="0" algn="l">
              <a:lnSpc>
                <a:spcPct val="80000"/>
              </a:lnSpc>
              <a:spcBef>
                <a:spcPts val="224"/>
              </a:spcBef>
              <a:spcAft>
                <a:spcPts val="0"/>
              </a:spcAft>
              <a:buClr>
                <a:schemeClr val="dk1"/>
              </a:buClr>
              <a:buSzPts val="1120"/>
              <a:buNone/>
            </a:pPr>
            <a:r>
              <a:t/>
            </a:r>
            <a:endParaRPr sz="1120"/>
          </a:p>
          <a:p>
            <a:pPr indent="0" lvl="0" marL="0" rtl="0" algn="l">
              <a:lnSpc>
                <a:spcPct val="80000"/>
              </a:lnSpc>
              <a:spcBef>
                <a:spcPts val="224"/>
              </a:spcBef>
              <a:spcAft>
                <a:spcPts val="0"/>
              </a:spcAft>
              <a:buClr>
                <a:schemeClr val="dk1"/>
              </a:buClr>
              <a:buSzPts val="1120"/>
              <a:buNone/>
            </a:pPr>
            <a:r>
              <a:t/>
            </a:r>
            <a:endParaRPr sz="1120"/>
          </a:p>
          <a:p>
            <a:pPr indent="0" lvl="0" marL="0" rtl="0" algn="l">
              <a:lnSpc>
                <a:spcPct val="80000"/>
              </a:lnSpc>
              <a:spcBef>
                <a:spcPts val="224"/>
              </a:spcBef>
              <a:spcAft>
                <a:spcPts val="0"/>
              </a:spcAft>
              <a:buClr>
                <a:schemeClr val="dk1"/>
              </a:buClr>
              <a:buSzPts val="1120"/>
              <a:buNone/>
            </a:pPr>
            <a:r>
              <a:t/>
            </a:r>
            <a:endParaRPr sz="1120"/>
          </a:p>
          <a:p>
            <a:pPr indent="0" lvl="0" marL="0" rtl="0" algn="l">
              <a:lnSpc>
                <a:spcPct val="80000"/>
              </a:lnSpc>
              <a:spcBef>
                <a:spcPts val="224"/>
              </a:spcBef>
              <a:spcAft>
                <a:spcPts val="0"/>
              </a:spcAft>
              <a:buClr>
                <a:schemeClr val="dk1"/>
              </a:buClr>
              <a:buSzPts val="1120"/>
              <a:buNone/>
            </a:pPr>
            <a:r>
              <a:t/>
            </a:r>
            <a:endParaRPr sz="1120"/>
          </a:p>
          <a:p>
            <a:pPr indent="0" lvl="0" marL="0" rtl="0" algn="l">
              <a:lnSpc>
                <a:spcPct val="80000"/>
              </a:lnSpc>
              <a:spcBef>
                <a:spcPts val="224"/>
              </a:spcBef>
              <a:spcAft>
                <a:spcPts val="0"/>
              </a:spcAft>
              <a:buClr>
                <a:schemeClr val="dk1"/>
              </a:buClr>
              <a:buSzPts val="1120"/>
              <a:buNone/>
            </a:pPr>
            <a:r>
              <a:t/>
            </a:r>
            <a:endParaRPr sz="1120"/>
          </a:p>
          <a:p>
            <a:pPr indent="-342900" lvl="0" marL="342900" rtl="0" algn="l">
              <a:lnSpc>
                <a:spcPct val="80000"/>
              </a:lnSpc>
              <a:spcBef>
                <a:spcPts val="340"/>
              </a:spcBef>
              <a:spcAft>
                <a:spcPts val="0"/>
              </a:spcAft>
              <a:buClr>
                <a:schemeClr val="dk1"/>
              </a:buClr>
              <a:buSzPts val="1700"/>
              <a:buChar char="•"/>
            </a:pPr>
            <a:r>
              <a:rPr lang="en" sz="1700"/>
              <a:t>Advantages</a:t>
            </a:r>
            <a:endParaRPr/>
          </a:p>
          <a:p>
            <a:pPr indent="-342900" lvl="0" marL="342900" rtl="0" algn="l">
              <a:lnSpc>
                <a:spcPct val="80000"/>
              </a:lnSpc>
              <a:spcBef>
                <a:spcPts val="340"/>
              </a:spcBef>
              <a:spcAft>
                <a:spcPts val="0"/>
              </a:spcAft>
              <a:buClr>
                <a:schemeClr val="dk1"/>
              </a:buClr>
              <a:buSzPts val="1700"/>
              <a:buChar char="•"/>
            </a:pPr>
            <a:r>
              <a:rPr lang="en" sz="1700"/>
              <a:t>Disadvantages</a:t>
            </a:r>
            <a:endParaRPr/>
          </a:p>
        </p:txBody>
      </p:sp>
      <p:sp>
        <p:nvSpPr>
          <p:cNvPr id="390" name="Google Shape;390;p49"/>
          <p:cNvSpPr txBox="1"/>
          <p:nvPr>
            <p:ph idx="2" type="body"/>
          </p:nvPr>
        </p:nvSpPr>
        <p:spPr>
          <a:xfrm>
            <a:off x="4699725" y="872351"/>
            <a:ext cx="3743100" cy="3897900"/>
          </a:xfrm>
          <a:prstGeom prst="rect">
            <a:avLst/>
          </a:prstGeom>
          <a:noFill/>
          <a:ln>
            <a:noFill/>
          </a:ln>
        </p:spPr>
        <p:txBody>
          <a:bodyPr anchorCtr="0" anchor="b" bIns="45700" lIns="91425" spcFirstLastPara="1" rIns="91425" wrap="square" tIns="45700">
            <a:normAutofit/>
          </a:bodyPr>
          <a:lstStyle/>
          <a:p>
            <a:pPr indent="0" lvl="0" marL="0" rtl="0" algn="ctr">
              <a:lnSpc>
                <a:spcPct val="80000"/>
              </a:lnSpc>
              <a:spcBef>
                <a:spcPts val="0"/>
              </a:spcBef>
              <a:spcAft>
                <a:spcPts val="0"/>
              </a:spcAft>
              <a:buClr>
                <a:srgbClr val="00B050"/>
              </a:buClr>
              <a:buSzPts val="2533"/>
              <a:buNone/>
            </a:pPr>
            <a:r>
              <a:rPr lang="en" sz="2533">
                <a:solidFill>
                  <a:srgbClr val="00B050"/>
                </a:solidFill>
              </a:rPr>
              <a:t>Multiple Pages</a:t>
            </a:r>
            <a:endParaRPr sz="2533">
              <a:solidFill>
                <a:srgbClr val="00B050"/>
              </a:solidFill>
            </a:endParaRPr>
          </a:p>
          <a:p>
            <a:pPr indent="0" lvl="0" marL="0" rtl="0" algn="l">
              <a:lnSpc>
                <a:spcPct val="80000"/>
              </a:lnSpc>
              <a:spcBef>
                <a:spcPts val="0"/>
              </a:spcBef>
              <a:spcAft>
                <a:spcPts val="0"/>
              </a:spcAft>
              <a:buClr>
                <a:srgbClr val="00B050"/>
              </a:buClr>
              <a:buSzPts val="2533"/>
              <a:buNone/>
            </a:pPr>
            <a:r>
              <a:t/>
            </a:r>
            <a:endParaRPr sz="2533">
              <a:solidFill>
                <a:srgbClr val="00B050"/>
              </a:solidFill>
            </a:endParaRPr>
          </a:p>
          <a:p>
            <a:pPr indent="0" lvl="0" marL="0" rtl="0" algn="ctr">
              <a:lnSpc>
                <a:spcPct val="80000"/>
              </a:lnSpc>
              <a:spcBef>
                <a:spcPts val="107"/>
              </a:spcBef>
              <a:spcAft>
                <a:spcPts val="0"/>
              </a:spcAft>
              <a:buClr>
                <a:schemeClr val="dk1"/>
              </a:buClr>
              <a:buSzPts val="533"/>
              <a:buNone/>
            </a:pPr>
            <a:r>
              <a:t/>
            </a:r>
            <a:endParaRPr sz="533">
              <a:solidFill>
                <a:srgbClr val="00B050"/>
              </a:solidFill>
            </a:endParaRPr>
          </a:p>
          <a:p>
            <a:pPr indent="0" lvl="0" marL="0" rtl="0" algn="ctr">
              <a:lnSpc>
                <a:spcPct val="80000"/>
              </a:lnSpc>
              <a:spcBef>
                <a:spcPts val="107"/>
              </a:spcBef>
              <a:spcAft>
                <a:spcPts val="0"/>
              </a:spcAft>
              <a:buClr>
                <a:schemeClr val="dk1"/>
              </a:buClr>
              <a:buSzPts val="533"/>
              <a:buNone/>
            </a:pPr>
            <a:r>
              <a:t/>
            </a:r>
            <a:endParaRPr sz="533">
              <a:solidFill>
                <a:srgbClr val="00B050"/>
              </a:solidFill>
            </a:endParaRPr>
          </a:p>
          <a:p>
            <a:pPr indent="0" lvl="0" marL="0" rtl="0" algn="ctr">
              <a:lnSpc>
                <a:spcPct val="80000"/>
              </a:lnSpc>
              <a:spcBef>
                <a:spcPts val="107"/>
              </a:spcBef>
              <a:spcAft>
                <a:spcPts val="0"/>
              </a:spcAft>
              <a:buClr>
                <a:schemeClr val="dk1"/>
              </a:buClr>
              <a:buSzPts val="533"/>
              <a:buNone/>
            </a:pPr>
            <a:r>
              <a:t/>
            </a:r>
            <a:endParaRPr sz="533">
              <a:solidFill>
                <a:srgbClr val="00B050"/>
              </a:solidFill>
            </a:endParaRPr>
          </a:p>
          <a:p>
            <a:pPr indent="0" lvl="0" marL="0" rtl="0" algn="ctr">
              <a:lnSpc>
                <a:spcPct val="80000"/>
              </a:lnSpc>
              <a:spcBef>
                <a:spcPts val="227"/>
              </a:spcBef>
              <a:spcAft>
                <a:spcPts val="0"/>
              </a:spcAft>
              <a:buClr>
                <a:schemeClr val="dk1"/>
              </a:buClr>
              <a:buSzPts val="1133"/>
              <a:buNone/>
            </a:pPr>
            <a:r>
              <a:t/>
            </a:r>
            <a:endParaRPr sz="1133">
              <a:solidFill>
                <a:srgbClr val="00B050"/>
              </a:solidFill>
            </a:endParaRPr>
          </a:p>
          <a:p>
            <a:pPr indent="0" lvl="0" marL="0" rtl="0" algn="ctr">
              <a:lnSpc>
                <a:spcPct val="80000"/>
              </a:lnSpc>
              <a:spcBef>
                <a:spcPts val="224"/>
              </a:spcBef>
              <a:spcAft>
                <a:spcPts val="0"/>
              </a:spcAft>
              <a:buClr>
                <a:schemeClr val="dk1"/>
              </a:buClr>
              <a:buSzPts val="1120"/>
              <a:buNone/>
            </a:pPr>
            <a:r>
              <a:t/>
            </a:r>
            <a:endParaRPr sz="1120"/>
          </a:p>
          <a:p>
            <a:pPr indent="0" lvl="0" marL="0" rtl="0" algn="ctr">
              <a:lnSpc>
                <a:spcPct val="80000"/>
              </a:lnSpc>
              <a:spcBef>
                <a:spcPts val="224"/>
              </a:spcBef>
              <a:spcAft>
                <a:spcPts val="0"/>
              </a:spcAft>
              <a:buClr>
                <a:schemeClr val="dk1"/>
              </a:buClr>
              <a:buSzPts val="1120"/>
              <a:buNone/>
            </a:pPr>
            <a:r>
              <a:t/>
            </a:r>
            <a:endParaRPr sz="1120"/>
          </a:p>
          <a:p>
            <a:pPr indent="0" lvl="0" marL="0" rtl="0" algn="ctr">
              <a:lnSpc>
                <a:spcPct val="80000"/>
              </a:lnSpc>
              <a:spcBef>
                <a:spcPts val="224"/>
              </a:spcBef>
              <a:spcAft>
                <a:spcPts val="0"/>
              </a:spcAft>
              <a:buClr>
                <a:schemeClr val="dk1"/>
              </a:buClr>
              <a:buSzPts val="1120"/>
              <a:buNone/>
            </a:pPr>
            <a:r>
              <a:t/>
            </a:r>
            <a:endParaRPr sz="1120"/>
          </a:p>
          <a:p>
            <a:pPr indent="0" lvl="0" marL="0" rtl="0" algn="ctr">
              <a:lnSpc>
                <a:spcPct val="80000"/>
              </a:lnSpc>
              <a:spcBef>
                <a:spcPts val="224"/>
              </a:spcBef>
              <a:spcAft>
                <a:spcPts val="0"/>
              </a:spcAft>
              <a:buClr>
                <a:schemeClr val="dk1"/>
              </a:buClr>
              <a:buSzPts val="1120"/>
              <a:buNone/>
            </a:pPr>
            <a:r>
              <a:t/>
            </a:r>
            <a:endParaRPr sz="1120"/>
          </a:p>
          <a:p>
            <a:pPr indent="0" lvl="0" marL="0" rtl="0" algn="ctr">
              <a:lnSpc>
                <a:spcPct val="80000"/>
              </a:lnSpc>
              <a:spcBef>
                <a:spcPts val="224"/>
              </a:spcBef>
              <a:spcAft>
                <a:spcPts val="0"/>
              </a:spcAft>
              <a:buClr>
                <a:schemeClr val="dk1"/>
              </a:buClr>
              <a:buSzPts val="1120"/>
              <a:buNone/>
            </a:pPr>
            <a:r>
              <a:t/>
            </a:r>
            <a:endParaRPr sz="1120"/>
          </a:p>
          <a:p>
            <a:pPr indent="0" lvl="0" marL="0" rtl="0" algn="ctr">
              <a:lnSpc>
                <a:spcPct val="80000"/>
              </a:lnSpc>
              <a:spcBef>
                <a:spcPts val="224"/>
              </a:spcBef>
              <a:spcAft>
                <a:spcPts val="0"/>
              </a:spcAft>
              <a:buClr>
                <a:schemeClr val="dk1"/>
              </a:buClr>
              <a:buSzPts val="1120"/>
              <a:buNone/>
            </a:pPr>
            <a:r>
              <a:t/>
            </a:r>
            <a:endParaRPr sz="1120"/>
          </a:p>
          <a:p>
            <a:pPr indent="0" lvl="0" marL="0" rtl="0" algn="ctr">
              <a:lnSpc>
                <a:spcPct val="80000"/>
              </a:lnSpc>
              <a:spcBef>
                <a:spcPts val="224"/>
              </a:spcBef>
              <a:spcAft>
                <a:spcPts val="0"/>
              </a:spcAft>
              <a:buClr>
                <a:schemeClr val="dk1"/>
              </a:buClr>
              <a:buSzPts val="1120"/>
              <a:buNone/>
            </a:pPr>
            <a:r>
              <a:t/>
            </a:r>
            <a:endParaRPr sz="1120"/>
          </a:p>
          <a:p>
            <a:pPr indent="-271780" lvl="0" marL="342900" rtl="0" algn="l">
              <a:lnSpc>
                <a:spcPct val="80000"/>
              </a:lnSpc>
              <a:spcBef>
                <a:spcPts val="224"/>
              </a:spcBef>
              <a:spcAft>
                <a:spcPts val="0"/>
              </a:spcAft>
              <a:buClr>
                <a:schemeClr val="dk1"/>
              </a:buClr>
              <a:buSzPts val="1120"/>
              <a:buNone/>
            </a:pPr>
            <a:r>
              <a:t/>
            </a:r>
            <a:endParaRPr sz="1120"/>
          </a:p>
          <a:p>
            <a:pPr indent="-254000" lvl="0" marL="342900" rtl="0" algn="l">
              <a:lnSpc>
                <a:spcPct val="80000"/>
              </a:lnSpc>
              <a:spcBef>
                <a:spcPts val="280"/>
              </a:spcBef>
              <a:spcAft>
                <a:spcPts val="0"/>
              </a:spcAft>
              <a:buClr>
                <a:schemeClr val="dk1"/>
              </a:buClr>
              <a:buSzPts val="1400"/>
              <a:buNone/>
            </a:pPr>
            <a:r>
              <a:t/>
            </a:r>
            <a:endParaRPr sz="1400"/>
          </a:p>
          <a:p>
            <a:pPr indent="0" lvl="0" marL="0" rtl="0" algn="l">
              <a:lnSpc>
                <a:spcPct val="80000"/>
              </a:lnSpc>
              <a:spcBef>
                <a:spcPts val="160"/>
              </a:spcBef>
              <a:spcAft>
                <a:spcPts val="0"/>
              </a:spcAft>
              <a:buClr>
                <a:schemeClr val="dk1"/>
              </a:buClr>
              <a:buSzPts val="800"/>
              <a:buNone/>
            </a:pPr>
            <a:r>
              <a:t/>
            </a:r>
            <a:endParaRPr sz="800"/>
          </a:p>
          <a:p>
            <a:pPr indent="0" lvl="0" marL="0" rtl="0" algn="l">
              <a:lnSpc>
                <a:spcPct val="80000"/>
              </a:lnSpc>
              <a:spcBef>
                <a:spcPts val="160"/>
              </a:spcBef>
              <a:spcAft>
                <a:spcPts val="0"/>
              </a:spcAft>
              <a:buClr>
                <a:schemeClr val="dk1"/>
              </a:buClr>
              <a:buSzPts val="800"/>
              <a:buNone/>
            </a:pPr>
            <a:r>
              <a:t/>
            </a:r>
            <a:endParaRPr sz="800"/>
          </a:p>
          <a:p>
            <a:pPr indent="0" lvl="0" marL="0" rtl="0" algn="l">
              <a:lnSpc>
                <a:spcPct val="80000"/>
              </a:lnSpc>
              <a:spcBef>
                <a:spcPts val="160"/>
              </a:spcBef>
              <a:spcAft>
                <a:spcPts val="0"/>
              </a:spcAft>
              <a:buClr>
                <a:schemeClr val="dk1"/>
              </a:buClr>
              <a:buSzPts val="800"/>
              <a:buNone/>
            </a:pPr>
            <a:r>
              <a:t/>
            </a:r>
            <a:endParaRPr sz="800"/>
          </a:p>
          <a:p>
            <a:pPr indent="0" lvl="0" marL="0" rtl="0" algn="l">
              <a:lnSpc>
                <a:spcPct val="80000"/>
              </a:lnSpc>
              <a:spcBef>
                <a:spcPts val="160"/>
              </a:spcBef>
              <a:spcAft>
                <a:spcPts val="0"/>
              </a:spcAft>
              <a:buClr>
                <a:schemeClr val="dk1"/>
              </a:buClr>
              <a:buSzPts val="800"/>
              <a:buNone/>
            </a:pPr>
            <a:r>
              <a:t/>
            </a:r>
            <a:endParaRPr sz="800"/>
          </a:p>
          <a:p>
            <a:pPr indent="-342900" lvl="0" marL="342900" rtl="0" algn="l">
              <a:lnSpc>
                <a:spcPct val="80000"/>
              </a:lnSpc>
              <a:spcBef>
                <a:spcPts val="340"/>
              </a:spcBef>
              <a:spcAft>
                <a:spcPts val="0"/>
              </a:spcAft>
              <a:buClr>
                <a:schemeClr val="dk1"/>
              </a:buClr>
              <a:buSzPts val="1700"/>
              <a:buChar char="•"/>
            </a:pPr>
            <a:r>
              <a:rPr lang="en" sz="1700"/>
              <a:t>Advantages</a:t>
            </a:r>
            <a:endParaRPr/>
          </a:p>
          <a:p>
            <a:pPr indent="-342900" lvl="0" marL="342900" rtl="0" algn="l">
              <a:lnSpc>
                <a:spcPct val="80000"/>
              </a:lnSpc>
              <a:spcBef>
                <a:spcPts val="340"/>
              </a:spcBef>
              <a:spcAft>
                <a:spcPts val="0"/>
              </a:spcAft>
              <a:buClr>
                <a:schemeClr val="dk1"/>
              </a:buClr>
              <a:buSzPts val="1700"/>
              <a:buChar char="•"/>
            </a:pPr>
            <a:r>
              <a:rPr lang="en" sz="1700"/>
              <a:t>Disadvantages</a:t>
            </a:r>
            <a:endParaRPr/>
          </a:p>
        </p:txBody>
      </p:sp>
      <p:sp>
        <p:nvSpPr>
          <p:cNvPr id="391" name="Google Shape;391;p49"/>
          <p:cNvSpPr txBox="1"/>
          <p:nvPr>
            <p:ph idx="12" type="sldNum"/>
          </p:nvPr>
        </p:nvSpPr>
        <p:spPr>
          <a:xfrm>
            <a:off x="8630105" y="4311239"/>
            <a:ext cx="389400" cy="1767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pic>
        <p:nvPicPr>
          <p:cNvPr id="392" name="Google Shape;392;p49"/>
          <p:cNvPicPr preferRelativeResize="0"/>
          <p:nvPr/>
        </p:nvPicPr>
        <p:blipFill rotWithShape="1">
          <a:blip r:embed="rId3">
            <a:alphaModFix/>
          </a:blip>
          <a:srcRect b="0" l="0" r="0" t="0"/>
          <a:stretch/>
        </p:blipFill>
        <p:spPr>
          <a:xfrm>
            <a:off x="1333506" y="1679066"/>
            <a:ext cx="1771650" cy="2443655"/>
          </a:xfrm>
          <a:prstGeom prst="rect">
            <a:avLst/>
          </a:prstGeom>
          <a:noFill/>
          <a:ln>
            <a:noFill/>
          </a:ln>
        </p:spPr>
      </p:pic>
      <p:pic>
        <p:nvPicPr>
          <p:cNvPr id="393" name="Google Shape;393;p49"/>
          <p:cNvPicPr preferRelativeResize="0"/>
          <p:nvPr/>
        </p:nvPicPr>
        <p:blipFill rotWithShape="1">
          <a:blip r:embed="rId4">
            <a:alphaModFix/>
          </a:blip>
          <a:srcRect b="0" l="0" r="0" t="0"/>
          <a:stretch/>
        </p:blipFill>
        <p:spPr>
          <a:xfrm>
            <a:off x="4841500" y="1655574"/>
            <a:ext cx="3655834" cy="24436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0"/>
          <p:cNvSpPr txBox="1"/>
          <p:nvPr>
            <p:ph type="title"/>
          </p:nvPr>
        </p:nvSpPr>
        <p:spPr>
          <a:xfrm>
            <a:off x="711536" y="130234"/>
            <a:ext cx="7873200" cy="8574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99974"/>
              <a:buFont typeface="Calibri"/>
              <a:buNone/>
            </a:pPr>
            <a:r>
              <a:rPr lang="en" sz="3959"/>
              <a:t>How to Interest Kids in a Social Story</a:t>
            </a:r>
            <a:endParaRPr sz="3959"/>
          </a:p>
        </p:txBody>
      </p:sp>
      <p:sp>
        <p:nvSpPr>
          <p:cNvPr id="400" name="Google Shape;400;p50"/>
          <p:cNvSpPr txBox="1"/>
          <p:nvPr>
            <p:ph idx="1" type="body"/>
          </p:nvPr>
        </p:nvSpPr>
        <p:spPr>
          <a:xfrm>
            <a:off x="320850" y="1200285"/>
            <a:ext cx="3876600" cy="3394500"/>
          </a:xfrm>
          <a:prstGeom prst="rect">
            <a:avLst/>
          </a:prstGeom>
          <a:noFill/>
          <a:ln>
            <a:noFill/>
          </a:ln>
        </p:spPr>
        <p:txBody>
          <a:bodyPr anchorCtr="0" anchor="t" bIns="45700" lIns="91425" spcFirstLastPara="1" rIns="91425" wrap="square" tIns="45700">
            <a:normAutofit lnSpcReduction="10000"/>
          </a:bodyPr>
          <a:lstStyle/>
          <a:p>
            <a:pPr indent="-287061" lvl="0" marL="287061" rtl="0" algn="l">
              <a:lnSpc>
                <a:spcPct val="90000"/>
              </a:lnSpc>
              <a:spcBef>
                <a:spcPts val="0"/>
              </a:spcBef>
              <a:spcAft>
                <a:spcPts val="0"/>
              </a:spcAft>
              <a:buClr>
                <a:schemeClr val="dk1"/>
              </a:buClr>
              <a:buSzPts val="2380"/>
              <a:buFont typeface="Calibri"/>
              <a:buAutoNum type="arabicPeriod"/>
            </a:pPr>
            <a:r>
              <a:rPr lang="en" sz="2380"/>
              <a:t>If possible, figure out the reason for a behavior</a:t>
            </a:r>
            <a:endParaRPr/>
          </a:p>
          <a:p>
            <a:pPr indent="-285750" lvl="1" marL="742950" rtl="0" algn="l">
              <a:lnSpc>
                <a:spcPct val="90000"/>
              </a:lnSpc>
              <a:spcBef>
                <a:spcPts val="408"/>
              </a:spcBef>
              <a:spcAft>
                <a:spcPts val="0"/>
              </a:spcAft>
              <a:buClr>
                <a:schemeClr val="dk1"/>
              </a:buClr>
              <a:buSzPts val="2040"/>
              <a:buFont typeface="Noto Sans Symbols"/>
              <a:buChar char="❑"/>
            </a:pPr>
            <a:r>
              <a:rPr lang="en" sz="2040"/>
              <a:t>Avoid the activity/ person</a:t>
            </a:r>
            <a:endParaRPr/>
          </a:p>
          <a:p>
            <a:pPr indent="-285750" lvl="1" marL="742950" rtl="0" algn="l">
              <a:lnSpc>
                <a:spcPct val="90000"/>
              </a:lnSpc>
              <a:spcBef>
                <a:spcPts val="408"/>
              </a:spcBef>
              <a:spcAft>
                <a:spcPts val="0"/>
              </a:spcAft>
              <a:buClr>
                <a:schemeClr val="dk1"/>
              </a:buClr>
              <a:buSzPts val="2040"/>
              <a:buFont typeface="Noto Sans Symbols"/>
              <a:buChar char="❑"/>
            </a:pPr>
            <a:r>
              <a:rPr lang="en" sz="2040"/>
              <a:t>Unfamiliar with the routine/ activity/person</a:t>
            </a:r>
            <a:endParaRPr/>
          </a:p>
          <a:p>
            <a:pPr indent="-285750" lvl="1" marL="742950" rtl="0" algn="l">
              <a:lnSpc>
                <a:spcPct val="90000"/>
              </a:lnSpc>
              <a:spcBef>
                <a:spcPts val="408"/>
              </a:spcBef>
              <a:spcAft>
                <a:spcPts val="0"/>
              </a:spcAft>
              <a:buClr>
                <a:schemeClr val="dk1"/>
              </a:buClr>
              <a:buSzPts val="2040"/>
              <a:buFont typeface="Noto Sans Symbols"/>
              <a:buChar char="❑"/>
            </a:pPr>
            <a:r>
              <a:rPr lang="en" sz="2040"/>
              <a:t>Wants attention/something else</a:t>
            </a:r>
            <a:endParaRPr/>
          </a:p>
          <a:p>
            <a:pPr indent="-285750" lvl="1" marL="742950" rtl="0" algn="l">
              <a:lnSpc>
                <a:spcPct val="90000"/>
              </a:lnSpc>
              <a:spcBef>
                <a:spcPts val="408"/>
              </a:spcBef>
              <a:spcAft>
                <a:spcPts val="0"/>
              </a:spcAft>
              <a:buClr>
                <a:schemeClr val="dk1"/>
              </a:buClr>
              <a:buSzPts val="2040"/>
              <a:buFont typeface="Noto Sans Symbols"/>
              <a:buChar char="❑"/>
            </a:pPr>
            <a:r>
              <a:rPr lang="en" sz="2040"/>
              <a:t>Overwhelmed</a:t>
            </a:r>
            <a:endParaRPr/>
          </a:p>
          <a:p>
            <a:pPr indent="-285750" lvl="1" marL="742950" rtl="0" algn="l">
              <a:lnSpc>
                <a:spcPct val="90000"/>
              </a:lnSpc>
              <a:spcBef>
                <a:spcPts val="408"/>
              </a:spcBef>
              <a:spcAft>
                <a:spcPts val="0"/>
              </a:spcAft>
              <a:buClr>
                <a:schemeClr val="dk1"/>
              </a:buClr>
              <a:buSzPts val="2040"/>
              <a:buFont typeface="Noto Sans Symbols"/>
              <a:buChar char="❑"/>
            </a:pPr>
            <a:r>
              <a:rPr lang="en" sz="2040"/>
              <a:t>Soothing</a:t>
            </a:r>
            <a:endParaRPr/>
          </a:p>
          <a:p>
            <a:pPr indent="0" lvl="1" marL="380984" rtl="0" algn="l">
              <a:lnSpc>
                <a:spcPct val="90000"/>
              </a:lnSpc>
              <a:spcBef>
                <a:spcPts val="227"/>
              </a:spcBef>
              <a:spcAft>
                <a:spcPts val="0"/>
              </a:spcAft>
              <a:buClr>
                <a:schemeClr val="dk1"/>
              </a:buClr>
              <a:buSzPts val="1133"/>
              <a:buNone/>
            </a:pPr>
            <a:r>
              <a:t/>
            </a:r>
            <a:endParaRPr sz="1133"/>
          </a:p>
          <a:p>
            <a:pPr indent="0" lvl="0" marL="914400" rtl="0" algn="l">
              <a:lnSpc>
                <a:spcPct val="90000"/>
              </a:lnSpc>
              <a:spcBef>
                <a:spcPts val="408"/>
              </a:spcBef>
              <a:spcAft>
                <a:spcPts val="0"/>
              </a:spcAft>
              <a:buNone/>
            </a:pPr>
            <a:r>
              <a:t/>
            </a:r>
            <a:endParaRPr/>
          </a:p>
        </p:txBody>
      </p:sp>
      <p:sp>
        <p:nvSpPr>
          <p:cNvPr id="401" name="Google Shape;401;p50"/>
          <p:cNvSpPr txBox="1"/>
          <p:nvPr>
            <p:ph idx="2" type="body"/>
          </p:nvPr>
        </p:nvSpPr>
        <p:spPr>
          <a:xfrm>
            <a:off x="4629150" y="1232297"/>
            <a:ext cx="3886200" cy="2937000"/>
          </a:xfrm>
          <a:prstGeom prst="rect">
            <a:avLst/>
          </a:prstGeom>
          <a:noFill/>
          <a:ln>
            <a:noFill/>
          </a:ln>
        </p:spPr>
        <p:txBody>
          <a:bodyPr anchorCtr="0" anchor="t" bIns="45700" lIns="91425" spcFirstLastPara="1" rIns="91425" wrap="square" tIns="45700">
            <a:normAutofit/>
          </a:bodyPr>
          <a:lstStyle/>
          <a:p>
            <a:pPr indent="-428608" lvl="0" marL="428608" rtl="0" algn="l">
              <a:lnSpc>
                <a:spcPct val="90000"/>
              </a:lnSpc>
              <a:spcBef>
                <a:spcPts val="0"/>
              </a:spcBef>
              <a:spcAft>
                <a:spcPts val="0"/>
              </a:spcAft>
              <a:buClr>
                <a:schemeClr val="dk1"/>
              </a:buClr>
              <a:buSzPts val="2380"/>
              <a:buFont typeface="Calibri"/>
              <a:buAutoNum type="arabicPeriod" startAt="2"/>
            </a:pPr>
            <a:r>
              <a:rPr lang="en" sz="2380"/>
              <a:t>Make sure the story is accurate</a:t>
            </a:r>
            <a:endParaRPr/>
          </a:p>
          <a:p>
            <a:pPr indent="-428608" lvl="0" marL="428608" rtl="0" algn="l">
              <a:lnSpc>
                <a:spcPct val="90000"/>
              </a:lnSpc>
              <a:spcBef>
                <a:spcPts val="476"/>
              </a:spcBef>
              <a:spcAft>
                <a:spcPts val="0"/>
              </a:spcAft>
              <a:buClr>
                <a:schemeClr val="dk1"/>
              </a:buClr>
              <a:buSzPts val="2380"/>
              <a:buFont typeface="Calibri"/>
              <a:buAutoNum type="arabicPeriod" startAt="2"/>
            </a:pPr>
            <a:r>
              <a:rPr lang="en" sz="2380"/>
              <a:t>Use language the child understands</a:t>
            </a:r>
            <a:endParaRPr/>
          </a:p>
          <a:p>
            <a:pPr indent="-428608" lvl="0" marL="428608" rtl="0" algn="l">
              <a:lnSpc>
                <a:spcPct val="90000"/>
              </a:lnSpc>
              <a:spcBef>
                <a:spcPts val="476"/>
              </a:spcBef>
              <a:spcAft>
                <a:spcPts val="0"/>
              </a:spcAft>
              <a:buClr>
                <a:schemeClr val="dk1"/>
              </a:buClr>
              <a:buSzPts val="2380"/>
              <a:buFont typeface="Calibri"/>
              <a:buAutoNum type="arabicPeriod" startAt="2"/>
            </a:pPr>
            <a:r>
              <a:rPr lang="en" sz="2380"/>
              <a:t>Use pictures that interest the child</a:t>
            </a:r>
            <a:endParaRPr/>
          </a:p>
          <a:p>
            <a:pPr indent="-191770" lvl="0" marL="342900" rtl="0" algn="l">
              <a:lnSpc>
                <a:spcPct val="90000"/>
              </a:lnSpc>
              <a:spcBef>
                <a:spcPts val="476"/>
              </a:spcBef>
              <a:spcAft>
                <a:spcPts val="0"/>
              </a:spcAft>
              <a:buClr>
                <a:schemeClr val="dk1"/>
              </a:buClr>
              <a:buSzPts val="2380"/>
              <a:buNone/>
            </a:pPr>
            <a:r>
              <a:t/>
            </a:r>
            <a:endParaRPr sz="2380"/>
          </a:p>
        </p:txBody>
      </p:sp>
      <p:pic>
        <p:nvPicPr>
          <p:cNvPr id="402" name="Google Shape;402;p50"/>
          <p:cNvPicPr preferRelativeResize="0"/>
          <p:nvPr/>
        </p:nvPicPr>
        <p:blipFill rotWithShape="1">
          <a:blip r:embed="rId3">
            <a:alphaModFix/>
          </a:blip>
          <a:srcRect b="0" l="0" r="0" t="0"/>
          <a:stretch/>
        </p:blipFill>
        <p:spPr>
          <a:xfrm>
            <a:off x="5207000" y="3321934"/>
            <a:ext cx="2738778" cy="18215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1"/>
          <p:cNvSpPr txBox="1"/>
          <p:nvPr>
            <p:ph type="title"/>
          </p:nvPr>
        </p:nvSpPr>
        <p:spPr>
          <a:xfrm>
            <a:off x="628650" y="246459"/>
            <a:ext cx="7886700" cy="8949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Involve the Child in Writing a Social Story</a:t>
            </a:r>
            <a:endParaRPr/>
          </a:p>
        </p:txBody>
      </p:sp>
      <p:sp>
        <p:nvSpPr>
          <p:cNvPr id="409" name="Google Shape;409;p51"/>
          <p:cNvSpPr txBox="1"/>
          <p:nvPr>
            <p:ph idx="12" type="sldNum"/>
          </p:nvPr>
        </p:nvSpPr>
        <p:spPr>
          <a:xfrm>
            <a:off x="8630105" y="4311239"/>
            <a:ext cx="389400" cy="1767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pic>
        <p:nvPicPr>
          <p:cNvPr id="410" name="Google Shape;410;p51" title="Social Stories Writing Guide.mp4">
            <a:hlinkClick r:id="rId3"/>
          </p:cNvPr>
          <p:cNvPicPr preferRelativeResize="0"/>
          <p:nvPr/>
        </p:nvPicPr>
        <p:blipFill>
          <a:blip r:embed="rId4">
            <a:alphaModFix/>
          </a:blip>
          <a:stretch>
            <a:fillRect/>
          </a:stretch>
        </p:blipFill>
        <p:spPr>
          <a:xfrm>
            <a:off x="1618150" y="1141345"/>
            <a:ext cx="4913326" cy="36850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1000"/>
                                        <p:tgtEl>
                                          <p:spTgt spid="4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1400"/>
              <a:buNone/>
            </a:pPr>
            <a:r>
              <a:rPr lang="en">
                <a:latin typeface="Calibri"/>
                <a:ea typeface="Calibri"/>
                <a:cs typeface="Calibri"/>
                <a:sym typeface="Calibri"/>
              </a:rPr>
              <a:t>Inclusion Collaborative</a:t>
            </a:r>
            <a:endParaRPr/>
          </a:p>
        </p:txBody>
      </p:sp>
      <p:sp>
        <p:nvSpPr>
          <p:cNvPr id="156" name="Google Shape;156;p25"/>
          <p:cNvSpPr txBox="1"/>
          <p:nvPr>
            <p:ph idx="12" type="sldNum"/>
          </p:nvPr>
        </p:nvSpPr>
        <p:spPr>
          <a:xfrm>
            <a:off x="8630105" y="4790266"/>
            <a:ext cx="389400" cy="1962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pic>
        <p:nvPicPr>
          <p:cNvPr id="157" name="Google Shape;157;p25"/>
          <p:cNvPicPr preferRelativeResize="0"/>
          <p:nvPr/>
        </p:nvPicPr>
        <p:blipFill rotWithShape="1">
          <a:blip r:embed="rId3">
            <a:alphaModFix/>
          </a:blip>
          <a:srcRect b="0" l="0" r="0" t="0"/>
          <a:stretch/>
        </p:blipFill>
        <p:spPr>
          <a:xfrm>
            <a:off x="6679763" y="664125"/>
            <a:ext cx="1664063" cy="3897450"/>
          </a:xfrm>
          <a:prstGeom prst="rect">
            <a:avLst/>
          </a:prstGeom>
          <a:noFill/>
          <a:ln>
            <a:noFill/>
          </a:ln>
        </p:spPr>
      </p:pic>
      <p:sp>
        <p:nvSpPr>
          <p:cNvPr id="158" name="Google Shape;158;p25"/>
          <p:cNvSpPr txBox="1"/>
          <p:nvPr/>
        </p:nvSpPr>
        <p:spPr>
          <a:xfrm>
            <a:off x="628725" y="1362113"/>
            <a:ext cx="5457600" cy="2676300"/>
          </a:xfrm>
          <a:prstGeom prst="rect">
            <a:avLst/>
          </a:prstGeom>
          <a:noFill/>
          <a:ln>
            <a:noFill/>
          </a:ln>
        </p:spPr>
        <p:txBody>
          <a:bodyPr anchorCtr="0" anchor="t" bIns="68575" lIns="68575" spcFirstLastPara="1" rIns="68575" wrap="square" tIns="68575">
            <a:spAutoFit/>
          </a:bodyPr>
          <a:lstStyle/>
          <a:p>
            <a:pPr indent="0" lvl="0" marL="0" marR="0" rtl="0" algn="ctr">
              <a:lnSpc>
                <a:spcPct val="115000"/>
              </a:lnSpc>
              <a:spcBef>
                <a:spcPts val="200"/>
              </a:spcBef>
              <a:spcAft>
                <a:spcPts val="0"/>
              </a:spcAft>
              <a:buClr>
                <a:schemeClr val="dk1"/>
              </a:buClr>
              <a:buSzPts val="800"/>
              <a:buFont typeface="Arial"/>
              <a:buNone/>
            </a:pPr>
            <a:r>
              <a:rPr b="1" i="0" lang="en" sz="1600" u="none" cap="none" strike="noStrike">
                <a:solidFill>
                  <a:schemeClr val="dk1"/>
                </a:solidFill>
                <a:latin typeface="Arial"/>
                <a:ea typeface="Arial"/>
                <a:cs typeface="Arial"/>
                <a:sym typeface="Arial"/>
              </a:rPr>
              <a:t>Mission:</a:t>
            </a:r>
            <a:endParaRPr b="1" i="0" sz="1600" u="none" cap="none" strike="noStrike">
              <a:solidFill>
                <a:schemeClr val="dk1"/>
              </a:solidFill>
              <a:latin typeface="Arial"/>
              <a:ea typeface="Arial"/>
              <a:cs typeface="Arial"/>
              <a:sym typeface="Arial"/>
            </a:endParaRPr>
          </a:p>
          <a:p>
            <a:pPr indent="0" lvl="0" marL="0" marR="0" rtl="0" algn="l">
              <a:lnSpc>
                <a:spcPct val="115000"/>
              </a:lnSpc>
              <a:spcBef>
                <a:spcPts val="200"/>
              </a:spcBef>
              <a:spcAft>
                <a:spcPts val="0"/>
              </a:spcAft>
              <a:buClr>
                <a:srgbClr val="000000"/>
              </a:buClr>
              <a:buSzPts val="1600"/>
              <a:buFont typeface="Arial"/>
              <a:buNone/>
            </a:pPr>
            <a:r>
              <a:rPr b="0" i="0" lang="en" sz="1600" u="none" cap="none" strike="noStrike">
                <a:solidFill>
                  <a:schemeClr val="dk1"/>
                </a:solidFill>
                <a:latin typeface="Arial"/>
                <a:ea typeface="Arial"/>
                <a:cs typeface="Arial"/>
                <a:sym typeface="Arial"/>
              </a:rPr>
              <a:t>The Inclusion Collaborative of SCCOE builds a culture that values all children by strengthening, sustaining, and ensuring inclusive practices.</a:t>
            </a:r>
            <a:endParaRPr b="0" i="0" sz="1600" u="none" cap="none" strike="noStrike">
              <a:solidFill>
                <a:schemeClr val="dk1"/>
              </a:solidFill>
              <a:latin typeface="Arial"/>
              <a:ea typeface="Arial"/>
              <a:cs typeface="Arial"/>
              <a:sym typeface="Arial"/>
            </a:endParaRPr>
          </a:p>
          <a:p>
            <a:pPr indent="0" lvl="0" marL="0" marR="0" rtl="0" algn="l">
              <a:lnSpc>
                <a:spcPct val="115000"/>
              </a:lnSpc>
              <a:spcBef>
                <a:spcPts val="200"/>
              </a:spcBef>
              <a:spcAft>
                <a:spcPts val="0"/>
              </a:spcAft>
              <a:buClr>
                <a:schemeClr val="dk1"/>
              </a:buClr>
              <a:buSzPts val="800"/>
              <a:buFont typeface="Arial"/>
              <a:buNone/>
            </a:pPr>
            <a:r>
              <a:t/>
            </a:r>
            <a:endParaRPr b="0" i="0" sz="1600" u="none" cap="none" strike="noStrike">
              <a:solidFill>
                <a:schemeClr val="dk1"/>
              </a:solidFill>
              <a:latin typeface="Arial"/>
              <a:ea typeface="Arial"/>
              <a:cs typeface="Arial"/>
              <a:sym typeface="Arial"/>
            </a:endParaRPr>
          </a:p>
          <a:p>
            <a:pPr indent="0" lvl="0" marL="0" marR="0" rtl="0" algn="ctr">
              <a:lnSpc>
                <a:spcPct val="115000"/>
              </a:lnSpc>
              <a:spcBef>
                <a:spcPts val="200"/>
              </a:spcBef>
              <a:spcAft>
                <a:spcPts val="0"/>
              </a:spcAft>
              <a:buClr>
                <a:schemeClr val="dk1"/>
              </a:buClr>
              <a:buSzPts val="800"/>
              <a:buFont typeface="Arial"/>
              <a:buNone/>
            </a:pPr>
            <a:r>
              <a:rPr b="1" i="0" lang="en" sz="1600" u="none" cap="none" strike="noStrike">
                <a:solidFill>
                  <a:schemeClr val="dk1"/>
                </a:solidFill>
                <a:latin typeface="Arial"/>
                <a:ea typeface="Arial"/>
                <a:cs typeface="Arial"/>
                <a:sym typeface="Arial"/>
              </a:rPr>
              <a:t>Vision:</a:t>
            </a:r>
            <a:endParaRPr b="1" i="0" sz="1600" u="none" cap="none" strike="noStrike">
              <a:solidFill>
                <a:schemeClr val="dk1"/>
              </a:solidFill>
              <a:latin typeface="Arial"/>
              <a:ea typeface="Arial"/>
              <a:cs typeface="Arial"/>
              <a:sym typeface="Arial"/>
            </a:endParaRPr>
          </a:p>
          <a:p>
            <a:pPr indent="0" lvl="0" marL="0" marR="0" rtl="0" algn="l">
              <a:lnSpc>
                <a:spcPct val="115000"/>
              </a:lnSpc>
              <a:spcBef>
                <a:spcPts val="200"/>
              </a:spcBef>
              <a:spcAft>
                <a:spcPts val="0"/>
              </a:spcAft>
              <a:buClr>
                <a:schemeClr val="dk1"/>
              </a:buClr>
              <a:buSzPts val="800"/>
              <a:buFont typeface="Arial"/>
              <a:buNone/>
            </a:pPr>
            <a:r>
              <a:rPr b="0" i="0" lang="en" sz="1600" u="none" cap="none" strike="noStrike">
                <a:solidFill>
                  <a:schemeClr val="dk1"/>
                </a:solidFill>
                <a:latin typeface="Arial"/>
                <a:ea typeface="Arial"/>
                <a:cs typeface="Arial"/>
                <a:sym typeface="Arial"/>
              </a:rPr>
              <a:t>Our community embraces diversity and supports lifelong quality inclusion for everyone.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2"/>
          <p:cNvSpPr txBox="1"/>
          <p:nvPr>
            <p:ph type="title"/>
          </p:nvPr>
        </p:nvSpPr>
        <p:spPr>
          <a:xfrm>
            <a:off x="340225" y="70020"/>
            <a:ext cx="8229600" cy="857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When to Introduce the Social Story</a:t>
            </a:r>
            <a:endParaRPr/>
          </a:p>
        </p:txBody>
      </p:sp>
      <p:sp>
        <p:nvSpPr>
          <p:cNvPr id="417" name="Google Shape;417;p52"/>
          <p:cNvSpPr txBox="1"/>
          <p:nvPr>
            <p:ph idx="1" type="body"/>
          </p:nvPr>
        </p:nvSpPr>
        <p:spPr>
          <a:xfrm>
            <a:off x="340225" y="1019675"/>
            <a:ext cx="5584500" cy="3394800"/>
          </a:xfrm>
          <a:prstGeom prst="rect">
            <a:avLst/>
          </a:prstGeom>
        </p:spPr>
        <p:txBody>
          <a:bodyPr anchorCtr="0" anchor="t" bIns="34275" lIns="68575" spcFirstLastPara="1" rIns="68575" wrap="square" tIns="34275">
            <a:noAutofit/>
          </a:bodyPr>
          <a:lstStyle/>
          <a:p>
            <a:pPr indent="-400050" lvl="0" marL="457200" rtl="0" algn="l">
              <a:spcBef>
                <a:spcPts val="800"/>
              </a:spcBef>
              <a:spcAft>
                <a:spcPts val="0"/>
              </a:spcAft>
              <a:buSzPts val="2700"/>
              <a:buChar char="●"/>
            </a:pPr>
            <a:r>
              <a:rPr lang="en" sz="2700"/>
              <a:t>Consider when and where to introduce the story</a:t>
            </a:r>
            <a:endParaRPr sz="2700"/>
          </a:p>
          <a:p>
            <a:pPr indent="-393700" lvl="1" marL="914400" rtl="0" algn="l">
              <a:spcBef>
                <a:spcPts val="0"/>
              </a:spcBef>
              <a:spcAft>
                <a:spcPts val="0"/>
              </a:spcAft>
              <a:buSzPts val="2600"/>
              <a:buChar char="○"/>
            </a:pPr>
            <a:r>
              <a:rPr lang="en" sz="2600"/>
              <a:t>Positive place</a:t>
            </a:r>
            <a:endParaRPr sz="2600"/>
          </a:p>
          <a:p>
            <a:pPr indent="-393700" lvl="1" marL="914400" rtl="0" algn="l">
              <a:spcBef>
                <a:spcPts val="0"/>
              </a:spcBef>
              <a:spcAft>
                <a:spcPts val="0"/>
              </a:spcAft>
              <a:buSzPts val="2600"/>
              <a:buChar char="○"/>
            </a:pPr>
            <a:r>
              <a:rPr lang="en" sz="2600"/>
              <a:t>Comfortable place</a:t>
            </a:r>
            <a:endParaRPr sz="2600"/>
          </a:p>
          <a:p>
            <a:pPr indent="-393700" lvl="1" marL="914400" rtl="0" algn="l">
              <a:spcBef>
                <a:spcPts val="0"/>
              </a:spcBef>
              <a:spcAft>
                <a:spcPts val="0"/>
              </a:spcAft>
              <a:buSzPts val="2600"/>
              <a:buChar char="○"/>
            </a:pPr>
            <a:r>
              <a:rPr lang="en" sz="2600"/>
              <a:t>NOT directly follow a behavior</a:t>
            </a:r>
            <a:endParaRPr sz="2600"/>
          </a:p>
          <a:p>
            <a:pPr indent="-387350" lvl="2" marL="1371600" rtl="0" algn="l">
              <a:spcBef>
                <a:spcPts val="0"/>
              </a:spcBef>
              <a:spcAft>
                <a:spcPts val="0"/>
              </a:spcAft>
              <a:buSzPts val="2500"/>
              <a:buChar char="■"/>
            </a:pPr>
            <a:r>
              <a:rPr lang="en" sz="2500"/>
              <a:t>don't want child to associate social story with something negative</a:t>
            </a:r>
            <a:endParaRPr sz="2500"/>
          </a:p>
          <a:p>
            <a:pPr indent="-400050" lvl="0" marL="457200" rtl="0" algn="l">
              <a:spcBef>
                <a:spcPts val="0"/>
              </a:spcBef>
              <a:spcAft>
                <a:spcPts val="0"/>
              </a:spcAft>
              <a:buSzPts val="2700"/>
              <a:buChar char="●"/>
            </a:pPr>
            <a:r>
              <a:rPr lang="en" sz="2700"/>
              <a:t>If it’s about a specific activity or routine, read it before the activity</a:t>
            </a:r>
            <a:endParaRPr sz="2700"/>
          </a:p>
        </p:txBody>
      </p:sp>
      <p:sp>
        <p:nvSpPr>
          <p:cNvPr id="418" name="Google Shape;418;p52"/>
          <p:cNvSpPr txBox="1"/>
          <p:nvPr>
            <p:ph idx="12" type="sldNum"/>
          </p:nvPr>
        </p:nvSpPr>
        <p:spPr>
          <a:xfrm>
            <a:off x="8630105" y="4311239"/>
            <a:ext cx="389400" cy="1767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pic>
        <p:nvPicPr>
          <p:cNvPr id="419" name="Google Shape;419;p52"/>
          <p:cNvPicPr preferRelativeResize="0"/>
          <p:nvPr/>
        </p:nvPicPr>
        <p:blipFill>
          <a:blip r:embed="rId3">
            <a:alphaModFix/>
          </a:blip>
          <a:stretch>
            <a:fillRect/>
          </a:stretch>
        </p:blipFill>
        <p:spPr>
          <a:xfrm>
            <a:off x="6168800" y="1042225"/>
            <a:ext cx="2782265" cy="3445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53"/>
          <p:cNvSpPr txBox="1"/>
          <p:nvPr>
            <p:ph type="title"/>
          </p:nvPr>
        </p:nvSpPr>
        <p:spPr>
          <a:xfrm>
            <a:off x="1382875" y="159305"/>
            <a:ext cx="68580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
              <a:t>Types of Pictures</a:t>
            </a:r>
            <a:endParaRPr/>
          </a:p>
        </p:txBody>
      </p:sp>
      <p:sp>
        <p:nvSpPr>
          <p:cNvPr id="426" name="Google Shape;426;p53"/>
          <p:cNvSpPr txBox="1"/>
          <p:nvPr>
            <p:ph idx="1" type="body"/>
          </p:nvPr>
        </p:nvSpPr>
        <p:spPr>
          <a:xfrm>
            <a:off x="2935050" y="1157950"/>
            <a:ext cx="6027600" cy="4110000"/>
          </a:xfrm>
          <a:prstGeom prst="rect">
            <a:avLst/>
          </a:prstGeom>
          <a:noFill/>
          <a:ln>
            <a:noFill/>
          </a:ln>
        </p:spPr>
        <p:txBody>
          <a:bodyPr anchorCtr="0" anchor="t" bIns="45700" lIns="91425" spcFirstLastPara="1" rIns="91425" wrap="square" tIns="45700">
            <a:normAutofit/>
          </a:bodyPr>
          <a:lstStyle/>
          <a:p>
            <a:pPr indent="-152400" lvl="1" marL="0" rtl="0" algn="l">
              <a:spcBef>
                <a:spcPts val="0"/>
              </a:spcBef>
              <a:spcAft>
                <a:spcPts val="0"/>
              </a:spcAft>
              <a:buClr>
                <a:schemeClr val="dk1"/>
              </a:buClr>
              <a:buSzPts val="2400"/>
              <a:buChar char="•"/>
            </a:pPr>
            <a:r>
              <a:rPr b="1" lang="en"/>
              <a:t>Personal</a:t>
            </a:r>
            <a:endParaRPr/>
          </a:p>
          <a:p>
            <a:pPr indent="-152400" lvl="1" marL="0" rtl="0" algn="l">
              <a:spcBef>
                <a:spcPts val="480"/>
              </a:spcBef>
              <a:spcAft>
                <a:spcPts val="0"/>
              </a:spcAft>
              <a:buClr>
                <a:schemeClr val="dk1"/>
              </a:buClr>
              <a:buSzPts val="2400"/>
              <a:buChar char="•"/>
            </a:pPr>
            <a:r>
              <a:rPr b="1" lang="en"/>
              <a:t>Real kids</a:t>
            </a:r>
            <a:r>
              <a:rPr lang="en"/>
              <a:t>--</a:t>
            </a:r>
            <a:r>
              <a:rPr i="1" lang="en">
                <a:latin typeface="Arial Narrow"/>
                <a:ea typeface="Arial Narrow"/>
                <a:cs typeface="Arial Narrow"/>
                <a:sym typeface="Arial Narrow"/>
              </a:rPr>
              <a:t>Find on the internet by searching for the topic</a:t>
            </a:r>
            <a:endParaRPr i="1"/>
          </a:p>
          <a:p>
            <a:pPr indent="0" lvl="0" marL="742950" rtl="0" algn="l">
              <a:spcBef>
                <a:spcPts val="480"/>
              </a:spcBef>
              <a:spcAft>
                <a:spcPts val="0"/>
              </a:spcAft>
              <a:buNone/>
            </a:pPr>
            <a:r>
              <a:t/>
            </a:r>
            <a:endParaRPr sz="1033">
              <a:latin typeface="Arial Narrow"/>
              <a:ea typeface="Arial Narrow"/>
              <a:cs typeface="Arial Narrow"/>
              <a:sym typeface="Arial Narrow"/>
            </a:endParaRPr>
          </a:p>
          <a:p>
            <a:pPr indent="-152400" lvl="1" marL="0" rtl="0" algn="l">
              <a:spcBef>
                <a:spcPts val="480"/>
              </a:spcBef>
              <a:spcAft>
                <a:spcPts val="0"/>
              </a:spcAft>
              <a:buClr>
                <a:schemeClr val="dk1"/>
              </a:buClr>
              <a:buSzPts val="2400"/>
              <a:buChar char="•"/>
            </a:pPr>
            <a:r>
              <a:rPr b="1" lang="en"/>
              <a:t>Drawings/Clipart</a:t>
            </a:r>
            <a:r>
              <a:rPr lang="en"/>
              <a:t> (free kid clipart)</a:t>
            </a:r>
            <a:endParaRPr/>
          </a:p>
          <a:p>
            <a:pPr indent="-304800" lvl="3" marL="285750" rtl="0" algn="l">
              <a:spcBef>
                <a:spcPts val="367"/>
              </a:spcBef>
              <a:spcAft>
                <a:spcPts val="0"/>
              </a:spcAft>
              <a:buClr>
                <a:schemeClr val="dk1"/>
              </a:buClr>
              <a:buSzPts val="2400"/>
              <a:buFont typeface="Arial"/>
              <a:buChar char="•"/>
            </a:pPr>
            <a:r>
              <a:rPr lang="en" sz="2400" u="sng">
                <a:solidFill>
                  <a:schemeClr val="hlink"/>
                </a:solidFill>
                <a:latin typeface="Arial Narrow"/>
                <a:ea typeface="Arial Narrow"/>
                <a:cs typeface="Arial Narrow"/>
                <a:sym typeface="Arial Narrow"/>
                <a:hlinkClick r:id="rId3"/>
              </a:rPr>
              <a:t>http://www.phillipmartin.info/clipart/homepage.htm</a:t>
            </a:r>
            <a:endParaRPr sz="2400">
              <a:latin typeface="Arial Narrow"/>
              <a:ea typeface="Arial Narrow"/>
              <a:cs typeface="Arial Narrow"/>
              <a:sym typeface="Arial Narrow"/>
            </a:endParaRPr>
          </a:p>
          <a:p>
            <a:pPr indent="-304800" lvl="3" marL="285750" rtl="0" algn="l">
              <a:spcBef>
                <a:spcPts val="367"/>
              </a:spcBef>
              <a:spcAft>
                <a:spcPts val="0"/>
              </a:spcAft>
              <a:buClr>
                <a:schemeClr val="dk1"/>
              </a:buClr>
              <a:buSzPts val="2400"/>
              <a:buFont typeface="Arial"/>
              <a:buChar char="•"/>
            </a:pPr>
            <a:r>
              <a:rPr lang="en" sz="2400" u="sng">
                <a:solidFill>
                  <a:schemeClr val="hlink"/>
                </a:solidFill>
                <a:latin typeface="Arial Narrow"/>
                <a:ea typeface="Arial Narrow"/>
                <a:cs typeface="Arial Narrow"/>
                <a:sym typeface="Arial Narrow"/>
                <a:hlinkClick r:id="rId4"/>
              </a:rPr>
              <a:t>http://www.mycutegraphics.com/</a:t>
            </a:r>
            <a:r>
              <a:rPr lang="en" sz="2400">
                <a:latin typeface="Arial Narrow"/>
                <a:ea typeface="Arial Narrow"/>
                <a:cs typeface="Arial Narrow"/>
                <a:sym typeface="Arial Narrow"/>
              </a:rPr>
              <a:t> </a:t>
            </a:r>
            <a:endParaRPr sz="2400"/>
          </a:p>
          <a:p>
            <a:pPr indent="-152400" lvl="1" marL="0" rtl="0" algn="l">
              <a:spcBef>
                <a:spcPts val="480"/>
              </a:spcBef>
              <a:spcAft>
                <a:spcPts val="0"/>
              </a:spcAft>
              <a:buClr>
                <a:schemeClr val="dk1"/>
              </a:buClr>
              <a:buSzPts val="2400"/>
              <a:buChar char="•"/>
            </a:pPr>
            <a:r>
              <a:rPr b="1" lang="en"/>
              <a:t>Icons</a:t>
            </a:r>
            <a:endParaRPr/>
          </a:p>
          <a:p>
            <a:pPr indent="-323850" lvl="3" marL="285750" rtl="0" algn="l">
              <a:spcBef>
                <a:spcPts val="367"/>
              </a:spcBef>
              <a:spcAft>
                <a:spcPts val="0"/>
              </a:spcAft>
              <a:buClr>
                <a:schemeClr val="dk1"/>
              </a:buClr>
              <a:buSzPts val="2400"/>
              <a:buFont typeface="Arial"/>
              <a:buChar char="•"/>
            </a:pPr>
            <a:r>
              <a:rPr i="1" lang="en" sz="2400">
                <a:latin typeface="Arial Narrow"/>
                <a:ea typeface="Arial Narrow"/>
                <a:cs typeface="Arial Narrow"/>
                <a:sym typeface="Arial Narrow"/>
              </a:rPr>
              <a:t>Boardmaker</a:t>
            </a:r>
            <a:r>
              <a:rPr b="1" lang="en" sz="2400">
                <a:latin typeface="Arial Narrow"/>
                <a:ea typeface="Arial Narrow"/>
                <a:cs typeface="Arial Narrow"/>
                <a:sym typeface="Arial Narrow"/>
              </a:rPr>
              <a:t> </a:t>
            </a:r>
            <a:r>
              <a:rPr lang="en" sz="2400" u="sng">
                <a:solidFill>
                  <a:schemeClr val="hlink"/>
                </a:solidFill>
                <a:latin typeface="Arial Narrow"/>
                <a:ea typeface="Arial Narrow"/>
                <a:cs typeface="Arial Narrow"/>
                <a:sym typeface="Arial Narrow"/>
                <a:hlinkClick r:id="rId5"/>
              </a:rPr>
              <a:t>https://goboardmaker.com/</a:t>
            </a:r>
            <a:r>
              <a:rPr lang="en" sz="2400">
                <a:latin typeface="Arial Narrow"/>
                <a:ea typeface="Arial Narrow"/>
                <a:cs typeface="Arial Narrow"/>
                <a:sym typeface="Arial Narrow"/>
              </a:rPr>
              <a:t> </a:t>
            </a:r>
            <a:endParaRPr sz="2400"/>
          </a:p>
          <a:p>
            <a:pPr indent="-323850" lvl="2" marL="285750" rtl="0" algn="l">
              <a:spcBef>
                <a:spcPts val="400"/>
              </a:spcBef>
              <a:spcAft>
                <a:spcPts val="0"/>
              </a:spcAft>
              <a:buClr>
                <a:schemeClr val="dk1"/>
              </a:buClr>
              <a:buSzPts val="2400"/>
              <a:buChar char="•"/>
            </a:pPr>
            <a:r>
              <a:rPr lang="en" sz="2400"/>
              <a:t>Search “icons social stories” or “boardmaker icons”</a:t>
            </a:r>
            <a:endParaRPr sz="2400"/>
          </a:p>
          <a:p>
            <a:pPr indent="0" lvl="1" marL="380984" rtl="0" algn="l">
              <a:spcBef>
                <a:spcPts val="480"/>
              </a:spcBef>
              <a:spcAft>
                <a:spcPts val="0"/>
              </a:spcAft>
              <a:buClr>
                <a:schemeClr val="dk1"/>
              </a:buClr>
              <a:buSzPts val="2400"/>
              <a:buNone/>
            </a:pPr>
            <a:r>
              <a:t/>
            </a:r>
            <a:endParaRPr/>
          </a:p>
        </p:txBody>
      </p:sp>
      <p:sp>
        <p:nvSpPr>
          <p:cNvPr id="427" name="Google Shape;427;p53"/>
          <p:cNvSpPr txBox="1"/>
          <p:nvPr>
            <p:ph idx="12" type="sldNum"/>
          </p:nvPr>
        </p:nvSpPr>
        <p:spPr>
          <a:xfrm>
            <a:off x="8630105" y="4311239"/>
            <a:ext cx="389400" cy="1767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pic>
        <p:nvPicPr>
          <p:cNvPr id="428" name="Google Shape;428;p53"/>
          <p:cNvPicPr preferRelativeResize="0"/>
          <p:nvPr/>
        </p:nvPicPr>
        <p:blipFill rotWithShape="1">
          <a:blip r:embed="rId6">
            <a:alphaModFix/>
          </a:blip>
          <a:srcRect b="0" l="0" r="0" t="0"/>
          <a:stretch/>
        </p:blipFill>
        <p:spPr>
          <a:xfrm>
            <a:off x="1547854" y="950570"/>
            <a:ext cx="1387200" cy="1118100"/>
          </a:xfrm>
          <a:prstGeom prst="ellipse">
            <a:avLst/>
          </a:prstGeom>
          <a:noFill/>
          <a:ln>
            <a:noFill/>
          </a:ln>
        </p:spPr>
      </p:pic>
      <p:pic>
        <p:nvPicPr>
          <p:cNvPr id="429" name="Google Shape;429;p53"/>
          <p:cNvPicPr preferRelativeResize="0"/>
          <p:nvPr/>
        </p:nvPicPr>
        <p:blipFill rotWithShape="1">
          <a:blip r:embed="rId7">
            <a:alphaModFix/>
          </a:blip>
          <a:srcRect b="0" l="0" r="0" t="0"/>
          <a:stretch/>
        </p:blipFill>
        <p:spPr>
          <a:xfrm>
            <a:off x="1331950" y="2341093"/>
            <a:ext cx="1092141" cy="1246208"/>
          </a:xfrm>
          <a:prstGeom prst="rect">
            <a:avLst/>
          </a:prstGeom>
          <a:noFill/>
          <a:ln>
            <a:noFill/>
          </a:ln>
        </p:spPr>
      </p:pic>
      <p:pic>
        <p:nvPicPr>
          <p:cNvPr id="430" name="Google Shape;430;p53"/>
          <p:cNvPicPr preferRelativeResize="0"/>
          <p:nvPr/>
        </p:nvPicPr>
        <p:blipFill rotWithShape="1">
          <a:blip r:embed="rId8">
            <a:alphaModFix/>
          </a:blip>
          <a:srcRect b="0" l="0" r="0" t="0"/>
          <a:stretch/>
        </p:blipFill>
        <p:spPr>
          <a:xfrm>
            <a:off x="279062" y="228426"/>
            <a:ext cx="1153371" cy="1535945"/>
          </a:xfrm>
          <a:prstGeom prst="rect">
            <a:avLst/>
          </a:prstGeom>
          <a:noFill/>
          <a:ln>
            <a:noFill/>
          </a:ln>
        </p:spPr>
      </p:pic>
      <p:pic>
        <p:nvPicPr>
          <p:cNvPr id="431" name="Google Shape;431;p53"/>
          <p:cNvPicPr preferRelativeResize="0"/>
          <p:nvPr/>
        </p:nvPicPr>
        <p:blipFill>
          <a:blip r:embed="rId9">
            <a:alphaModFix/>
          </a:blip>
          <a:stretch>
            <a:fillRect/>
          </a:stretch>
        </p:blipFill>
        <p:spPr>
          <a:xfrm>
            <a:off x="553875" y="3587309"/>
            <a:ext cx="1248480" cy="143830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1000"/>
                                        <p:tgtEl>
                                          <p:spTgt spid="4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4"/>
          <p:cNvSpPr txBox="1"/>
          <p:nvPr>
            <p:ph type="title"/>
          </p:nvPr>
        </p:nvSpPr>
        <p:spPr>
          <a:xfrm>
            <a:off x="1333500" y="0"/>
            <a:ext cx="6858000" cy="857400"/>
          </a:xfrm>
          <a:prstGeom prst="rect">
            <a:avLst/>
          </a:prstGeom>
          <a:noFill/>
          <a:ln>
            <a:noFill/>
          </a:ln>
        </p:spPr>
        <p:txBody>
          <a:bodyPr anchorCtr="0" anchor="ctr" bIns="0" lIns="0" spcFirstLastPara="1" rIns="0" wrap="square" tIns="0">
            <a:normAutofit/>
          </a:bodyPr>
          <a:lstStyle/>
          <a:p>
            <a:pPr indent="0" lvl="0" marL="0" rtl="0" algn="ctr">
              <a:spcBef>
                <a:spcPts val="0"/>
              </a:spcBef>
              <a:spcAft>
                <a:spcPts val="0"/>
              </a:spcAft>
              <a:buClr>
                <a:schemeClr val="dk1"/>
              </a:buClr>
              <a:buSzPts val="4400"/>
              <a:buFont typeface="Calibri"/>
              <a:buNone/>
            </a:pPr>
            <a:r>
              <a:rPr lang="en"/>
              <a:t>How to Create</a:t>
            </a:r>
            <a:endParaRPr/>
          </a:p>
        </p:txBody>
      </p:sp>
      <p:sp>
        <p:nvSpPr>
          <p:cNvPr id="438" name="Google Shape;438;p54"/>
          <p:cNvSpPr txBox="1"/>
          <p:nvPr>
            <p:ph idx="1" type="body"/>
          </p:nvPr>
        </p:nvSpPr>
        <p:spPr>
          <a:xfrm>
            <a:off x="437450" y="1869350"/>
            <a:ext cx="8430000" cy="3394500"/>
          </a:xfrm>
          <a:prstGeom prst="rect">
            <a:avLst/>
          </a:prstGeom>
          <a:noFill/>
          <a:ln>
            <a:noFill/>
          </a:ln>
        </p:spPr>
        <p:txBody>
          <a:bodyPr anchorCtr="0" anchor="t" bIns="0" lIns="0" spcFirstLastPara="1" rIns="0" wrap="square" tIns="0">
            <a:normAutofit lnSpcReduction="10000"/>
          </a:bodyPr>
          <a:lstStyle/>
          <a:p>
            <a:pPr indent="0" lvl="0" marL="0" rtl="0" algn="l">
              <a:lnSpc>
                <a:spcPct val="80000"/>
              </a:lnSpc>
              <a:spcBef>
                <a:spcPts val="0"/>
              </a:spcBef>
              <a:spcAft>
                <a:spcPts val="0"/>
              </a:spcAft>
              <a:buClr>
                <a:schemeClr val="dk1"/>
              </a:buClr>
              <a:buSzPts val="2720"/>
              <a:buNone/>
            </a:pPr>
            <a:r>
              <a:rPr lang="en" sz="2720"/>
              <a:t>Use PowerPoint, Google Slides, Word, or any program you’re comfortable with</a:t>
            </a:r>
            <a:endParaRPr/>
          </a:p>
          <a:p>
            <a:pPr indent="-342900" lvl="0" marL="342900" rtl="0" algn="l">
              <a:lnSpc>
                <a:spcPct val="80000"/>
              </a:lnSpc>
              <a:spcBef>
                <a:spcPts val="544"/>
              </a:spcBef>
              <a:spcAft>
                <a:spcPts val="0"/>
              </a:spcAft>
              <a:buClr>
                <a:schemeClr val="dk1"/>
              </a:buClr>
              <a:buSzPts val="2720"/>
              <a:buChar char="•"/>
            </a:pPr>
            <a:r>
              <a:rPr lang="en" sz="2720"/>
              <a:t>Copy picture</a:t>
            </a:r>
            <a:endParaRPr/>
          </a:p>
          <a:p>
            <a:pPr indent="-342900" lvl="0" marL="342900" rtl="0" algn="l">
              <a:lnSpc>
                <a:spcPct val="80000"/>
              </a:lnSpc>
              <a:spcBef>
                <a:spcPts val="544"/>
              </a:spcBef>
              <a:spcAft>
                <a:spcPts val="0"/>
              </a:spcAft>
              <a:buClr>
                <a:schemeClr val="dk1"/>
              </a:buClr>
              <a:buSzPts val="2720"/>
              <a:buChar char="•"/>
            </a:pPr>
            <a:r>
              <a:rPr lang="en" sz="2720"/>
              <a:t>Crop or change as needed</a:t>
            </a:r>
            <a:endParaRPr/>
          </a:p>
          <a:p>
            <a:pPr indent="-342900" lvl="0" marL="342900" rtl="0" algn="l">
              <a:lnSpc>
                <a:spcPct val="80000"/>
              </a:lnSpc>
              <a:spcBef>
                <a:spcPts val="544"/>
              </a:spcBef>
              <a:spcAft>
                <a:spcPts val="0"/>
              </a:spcAft>
              <a:buClr>
                <a:schemeClr val="dk1"/>
              </a:buClr>
              <a:buSzPts val="2720"/>
              <a:buChar char="•"/>
            </a:pPr>
            <a:r>
              <a:rPr lang="en" sz="2720"/>
              <a:t>Use Paint to erase parts you don’t need and draw in those you do</a:t>
            </a:r>
            <a:endParaRPr/>
          </a:p>
          <a:p>
            <a:pPr indent="-342900" lvl="0" marL="342900" rtl="0" algn="l">
              <a:lnSpc>
                <a:spcPct val="80000"/>
              </a:lnSpc>
              <a:spcBef>
                <a:spcPts val="544"/>
              </a:spcBef>
              <a:spcAft>
                <a:spcPts val="0"/>
              </a:spcAft>
              <a:buClr>
                <a:schemeClr val="dk1"/>
              </a:buClr>
              <a:buSzPts val="2720"/>
              <a:buChar char="•"/>
            </a:pPr>
            <a:r>
              <a:rPr lang="en" sz="2720"/>
              <a:t>Add lines, circles, arrows, speech bubbles</a:t>
            </a:r>
            <a:endParaRPr/>
          </a:p>
          <a:p>
            <a:pPr indent="-342900" lvl="0" marL="342900" rtl="0" algn="l">
              <a:lnSpc>
                <a:spcPct val="80000"/>
              </a:lnSpc>
              <a:spcBef>
                <a:spcPts val="544"/>
              </a:spcBef>
              <a:spcAft>
                <a:spcPts val="0"/>
              </a:spcAft>
              <a:buClr>
                <a:schemeClr val="dk1"/>
              </a:buClr>
              <a:buSzPts val="2720"/>
              <a:buChar char="•"/>
            </a:pPr>
            <a:r>
              <a:rPr lang="en" sz="2720"/>
              <a:t>Write the words</a:t>
            </a:r>
            <a:endParaRPr/>
          </a:p>
          <a:p>
            <a:pPr indent="-342900" lvl="0" marL="342900" rtl="0" algn="l">
              <a:lnSpc>
                <a:spcPct val="80000"/>
              </a:lnSpc>
              <a:spcBef>
                <a:spcPts val="544"/>
              </a:spcBef>
              <a:spcAft>
                <a:spcPts val="0"/>
              </a:spcAft>
              <a:buClr>
                <a:schemeClr val="dk1"/>
              </a:buClr>
              <a:buSzPts val="2720"/>
              <a:buChar char="•"/>
            </a:pPr>
            <a:r>
              <a:rPr lang="en" sz="2720"/>
              <a:t>Feel free to draw by hand</a:t>
            </a:r>
            <a:endParaRPr sz="2720"/>
          </a:p>
        </p:txBody>
      </p:sp>
      <p:sp>
        <p:nvSpPr>
          <p:cNvPr id="439" name="Google Shape;439;p54"/>
          <p:cNvSpPr txBox="1"/>
          <p:nvPr>
            <p:ph idx="12" type="sldNum"/>
          </p:nvPr>
        </p:nvSpPr>
        <p:spPr>
          <a:xfrm>
            <a:off x="8630105" y="4311239"/>
            <a:ext cx="389400" cy="1767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pic>
        <p:nvPicPr>
          <p:cNvPr id="440" name="Google Shape;440;p54"/>
          <p:cNvPicPr preferRelativeResize="0"/>
          <p:nvPr/>
        </p:nvPicPr>
        <p:blipFill>
          <a:blip r:embed="rId3">
            <a:alphaModFix/>
          </a:blip>
          <a:stretch>
            <a:fillRect/>
          </a:stretch>
        </p:blipFill>
        <p:spPr>
          <a:xfrm>
            <a:off x="4066938" y="692269"/>
            <a:ext cx="1058557" cy="1058557"/>
          </a:xfrm>
          <a:prstGeom prst="rect">
            <a:avLst/>
          </a:prstGeom>
          <a:noFill/>
          <a:ln>
            <a:noFill/>
          </a:ln>
        </p:spPr>
      </p:pic>
      <p:pic>
        <p:nvPicPr>
          <p:cNvPr id="441" name="Google Shape;441;p54"/>
          <p:cNvPicPr preferRelativeResize="0"/>
          <p:nvPr/>
        </p:nvPicPr>
        <p:blipFill>
          <a:blip r:embed="rId4">
            <a:alphaModFix/>
          </a:blip>
          <a:stretch>
            <a:fillRect/>
          </a:stretch>
        </p:blipFill>
        <p:spPr>
          <a:xfrm>
            <a:off x="1718375" y="701617"/>
            <a:ext cx="1357112" cy="1355420"/>
          </a:xfrm>
          <a:prstGeom prst="rect">
            <a:avLst/>
          </a:prstGeom>
          <a:noFill/>
          <a:ln>
            <a:noFill/>
          </a:ln>
        </p:spPr>
      </p:pic>
      <p:pic>
        <p:nvPicPr>
          <p:cNvPr id="442" name="Google Shape;442;p54"/>
          <p:cNvPicPr preferRelativeResize="0"/>
          <p:nvPr/>
        </p:nvPicPr>
        <p:blipFill>
          <a:blip r:embed="rId5">
            <a:alphaModFix/>
          </a:blip>
          <a:stretch>
            <a:fillRect/>
          </a:stretch>
        </p:blipFill>
        <p:spPr>
          <a:xfrm>
            <a:off x="6416249" y="701606"/>
            <a:ext cx="1058558" cy="1039882"/>
          </a:xfrm>
          <a:prstGeom prst="rect">
            <a:avLst/>
          </a:prstGeom>
          <a:noFill/>
          <a:ln>
            <a:noFill/>
          </a:ln>
        </p:spPr>
      </p:pic>
      <p:pic>
        <p:nvPicPr>
          <p:cNvPr id="443" name="Google Shape;443;p54"/>
          <p:cNvPicPr preferRelativeResize="0"/>
          <p:nvPr/>
        </p:nvPicPr>
        <p:blipFill>
          <a:blip r:embed="rId6">
            <a:alphaModFix/>
          </a:blip>
          <a:stretch>
            <a:fillRect/>
          </a:stretch>
        </p:blipFill>
        <p:spPr>
          <a:xfrm>
            <a:off x="7983425" y="2605250"/>
            <a:ext cx="646671" cy="64667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55"/>
          <p:cNvSpPr txBox="1"/>
          <p:nvPr>
            <p:ph type="title"/>
          </p:nvPr>
        </p:nvSpPr>
        <p:spPr>
          <a:xfrm>
            <a:off x="281275" y="205740"/>
            <a:ext cx="87780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
              <a:t>Advanced:  Editing Clipart in Powerpoint</a:t>
            </a:r>
            <a:endParaRPr/>
          </a:p>
        </p:txBody>
      </p:sp>
      <p:sp>
        <p:nvSpPr>
          <p:cNvPr id="449" name="Google Shape;449;p55"/>
          <p:cNvSpPr txBox="1"/>
          <p:nvPr>
            <p:ph idx="1" type="body"/>
          </p:nvPr>
        </p:nvSpPr>
        <p:spPr>
          <a:xfrm>
            <a:off x="385788" y="1063150"/>
            <a:ext cx="5208600" cy="3572100"/>
          </a:xfrm>
          <a:prstGeom prst="rect">
            <a:avLst/>
          </a:prstGeom>
          <a:noFill/>
          <a:ln>
            <a:noFill/>
          </a:ln>
        </p:spPr>
        <p:txBody>
          <a:bodyPr anchorCtr="0" anchor="t" bIns="45700" lIns="91425" spcFirstLastPara="1" rIns="91425" wrap="square" tIns="45700">
            <a:normAutofit lnSpcReduction="10000"/>
          </a:bodyPr>
          <a:lstStyle/>
          <a:p>
            <a:pPr indent="-371475" lvl="0" marL="342900" rtl="0" algn="l">
              <a:lnSpc>
                <a:spcPct val="90000"/>
              </a:lnSpc>
              <a:spcBef>
                <a:spcPts val="0"/>
              </a:spcBef>
              <a:spcAft>
                <a:spcPts val="0"/>
              </a:spcAft>
              <a:buClr>
                <a:schemeClr val="dk1"/>
              </a:buClr>
              <a:buSzPts val="3250"/>
              <a:buChar char="●"/>
            </a:pPr>
            <a:r>
              <a:rPr lang="en" sz="3250"/>
              <a:t>Grab picture </a:t>
            </a:r>
            <a:endParaRPr sz="3250"/>
          </a:p>
          <a:p>
            <a:pPr indent="-339725" lvl="1" marL="742950" rtl="0" algn="l">
              <a:lnSpc>
                <a:spcPct val="90000"/>
              </a:lnSpc>
              <a:spcBef>
                <a:spcPts val="0"/>
              </a:spcBef>
              <a:spcAft>
                <a:spcPts val="0"/>
              </a:spcAft>
              <a:buClr>
                <a:schemeClr val="dk1"/>
              </a:buClr>
              <a:buSzPts val="3250"/>
              <a:buChar char="○"/>
            </a:pPr>
            <a:r>
              <a:rPr lang="en" sz="3250"/>
              <a:t>copy</a:t>
            </a:r>
            <a:endParaRPr sz="3250"/>
          </a:p>
          <a:p>
            <a:pPr indent="-339725" lvl="1" marL="742950" rtl="0" algn="l">
              <a:lnSpc>
                <a:spcPct val="90000"/>
              </a:lnSpc>
              <a:spcBef>
                <a:spcPts val="0"/>
              </a:spcBef>
              <a:spcAft>
                <a:spcPts val="0"/>
              </a:spcAft>
              <a:buClr>
                <a:schemeClr val="dk1"/>
              </a:buClr>
              <a:buSzPts val="3250"/>
              <a:buChar char="○"/>
            </a:pPr>
            <a:r>
              <a:rPr lang="en" sz="3250"/>
              <a:t>snip</a:t>
            </a:r>
            <a:endParaRPr sz="3250"/>
          </a:p>
          <a:p>
            <a:pPr indent="-339725" lvl="1" marL="742950" rtl="0" algn="l">
              <a:lnSpc>
                <a:spcPct val="90000"/>
              </a:lnSpc>
              <a:spcBef>
                <a:spcPts val="0"/>
              </a:spcBef>
              <a:spcAft>
                <a:spcPts val="0"/>
              </a:spcAft>
              <a:buClr>
                <a:schemeClr val="dk1"/>
              </a:buClr>
              <a:buSzPts val="3250"/>
              <a:buChar char="○"/>
            </a:pPr>
            <a:r>
              <a:rPr lang="en" sz="3250"/>
              <a:t>paste</a:t>
            </a:r>
            <a:endParaRPr sz="3250"/>
          </a:p>
          <a:p>
            <a:pPr indent="-371475" lvl="0" marL="342900" rtl="0" algn="l">
              <a:lnSpc>
                <a:spcPct val="90000"/>
              </a:lnSpc>
              <a:spcBef>
                <a:spcPts val="560"/>
              </a:spcBef>
              <a:spcAft>
                <a:spcPts val="0"/>
              </a:spcAft>
              <a:buClr>
                <a:schemeClr val="dk1"/>
              </a:buClr>
              <a:buSzPts val="3250"/>
              <a:buChar char="●"/>
            </a:pPr>
            <a:r>
              <a:rPr lang="en" sz="3250"/>
              <a:t>Go to picture tools:</a:t>
            </a:r>
            <a:endParaRPr sz="3250"/>
          </a:p>
          <a:p>
            <a:pPr indent="-339725" lvl="1" marL="742950" rtl="0" algn="l">
              <a:lnSpc>
                <a:spcPct val="90000"/>
              </a:lnSpc>
              <a:spcBef>
                <a:spcPts val="480"/>
              </a:spcBef>
              <a:spcAft>
                <a:spcPts val="0"/>
              </a:spcAft>
              <a:buClr>
                <a:schemeClr val="dk1"/>
              </a:buClr>
              <a:buSzPts val="3250"/>
              <a:buChar char="○"/>
            </a:pPr>
            <a:r>
              <a:rPr lang="en" sz="3250"/>
              <a:t>Wrap text: in front/behind</a:t>
            </a:r>
            <a:endParaRPr sz="3250"/>
          </a:p>
          <a:p>
            <a:pPr indent="-339725" lvl="1" marL="742950" rtl="0" algn="l">
              <a:lnSpc>
                <a:spcPct val="90000"/>
              </a:lnSpc>
              <a:spcBef>
                <a:spcPts val="480"/>
              </a:spcBef>
              <a:spcAft>
                <a:spcPts val="0"/>
              </a:spcAft>
              <a:buClr>
                <a:schemeClr val="dk1"/>
              </a:buClr>
              <a:buSzPts val="3250"/>
              <a:buChar char="○"/>
            </a:pPr>
            <a:r>
              <a:rPr lang="en" sz="3250"/>
              <a:t>Color: Set Transparent</a:t>
            </a:r>
            <a:endParaRPr/>
          </a:p>
        </p:txBody>
      </p:sp>
      <p:sp>
        <p:nvSpPr>
          <p:cNvPr id="450" name="Google Shape;450;p55"/>
          <p:cNvSpPr txBox="1"/>
          <p:nvPr>
            <p:ph idx="12" type="sldNum"/>
          </p:nvPr>
        </p:nvSpPr>
        <p:spPr>
          <a:xfrm>
            <a:off x="8630105" y="4311239"/>
            <a:ext cx="389400" cy="1767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pic>
        <p:nvPicPr>
          <p:cNvPr descr="Crosswalk Guard" id="451" name="Google Shape;451;p55"/>
          <p:cNvPicPr preferRelativeResize="0"/>
          <p:nvPr>
            <p:ph idx="2" type="body"/>
          </p:nvPr>
        </p:nvPicPr>
        <p:blipFill rotWithShape="1">
          <a:blip r:embed="rId3">
            <a:alphaModFix/>
          </a:blip>
          <a:srcRect b="0" l="0" r="0" t="0"/>
          <a:stretch/>
        </p:blipFill>
        <p:spPr>
          <a:xfrm>
            <a:off x="5074121" y="1438688"/>
            <a:ext cx="2255400" cy="2266200"/>
          </a:xfrm>
          <a:prstGeom prst="rect">
            <a:avLst/>
          </a:prstGeom>
          <a:noFill/>
          <a:ln cap="flat" cmpd="sng" w="9525">
            <a:solidFill>
              <a:schemeClr val="lt1"/>
            </a:solidFill>
            <a:prstDash val="solid"/>
            <a:round/>
            <a:headEnd len="sm" w="sm" type="none"/>
            <a:tailEnd len="sm" w="sm" type="none"/>
          </a:ln>
        </p:spPr>
      </p:pic>
      <p:pic>
        <p:nvPicPr>
          <p:cNvPr descr="Image result for philip martin clipart boy" id="452" name="Google Shape;452;p55"/>
          <p:cNvPicPr preferRelativeResize="0"/>
          <p:nvPr/>
        </p:nvPicPr>
        <p:blipFill rotWithShape="1">
          <a:blip r:embed="rId4">
            <a:alphaModFix/>
          </a:blip>
          <a:srcRect b="0" l="0" r="0" t="0"/>
          <a:stretch/>
        </p:blipFill>
        <p:spPr>
          <a:xfrm>
            <a:off x="7220050" y="3038642"/>
            <a:ext cx="1570388" cy="1729110"/>
          </a:xfrm>
          <a:prstGeom prst="rect">
            <a:avLst/>
          </a:prstGeom>
          <a:noFill/>
          <a:ln>
            <a:noFill/>
          </a:ln>
        </p:spPr>
      </p:pic>
      <p:pic>
        <p:nvPicPr>
          <p:cNvPr id="453" name="Google Shape;453;p55"/>
          <p:cNvPicPr preferRelativeResize="0"/>
          <p:nvPr/>
        </p:nvPicPr>
        <p:blipFill>
          <a:blip r:embed="rId5">
            <a:alphaModFix/>
          </a:blip>
          <a:stretch>
            <a:fillRect/>
          </a:stretch>
        </p:blipFill>
        <p:spPr>
          <a:xfrm>
            <a:off x="2549447" y="1817235"/>
            <a:ext cx="525780" cy="5257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56"/>
          <p:cNvSpPr txBox="1"/>
          <p:nvPr>
            <p:ph type="title"/>
          </p:nvPr>
        </p:nvSpPr>
        <p:spPr>
          <a:xfrm>
            <a:off x="457200" y="68580"/>
            <a:ext cx="8229600" cy="1150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
              <a:t>Advance Practice:  Editing Pictures with Paint</a:t>
            </a:r>
            <a:endParaRPr/>
          </a:p>
        </p:txBody>
      </p:sp>
      <p:pic>
        <p:nvPicPr>
          <p:cNvPr id="459" name="Google Shape;459;p56"/>
          <p:cNvPicPr preferRelativeResize="0"/>
          <p:nvPr>
            <p:ph idx="1" type="body"/>
          </p:nvPr>
        </p:nvPicPr>
        <p:blipFill rotWithShape="1">
          <a:blip r:embed="rId3">
            <a:alphaModFix/>
          </a:blip>
          <a:srcRect b="0" l="0" r="0" t="0"/>
          <a:stretch/>
        </p:blipFill>
        <p:spPr>
          <a:xfrm>
            <a:off x="657686" y="1218010"/>
            <a:ext cx="2811300" cy="3394800"/>
          </a:xfrm>
          <a:prstGeom prst="rect">
            <a:avLst/>
          </a:prstGeom>
          <a:noFill/>
          <a:ln>
            <a:noFill/>
          </a:ln>
        </p:spPr>
      </p:pic>
      <p:pic>
        <p:nvPicPr>
          <p:cNvPr id="460" name="Google Shape;460;p56"/>
          <p:cNvPicPr preferRelativeResize="0"/>
          <p:nvPr>
            <p:ph idx="2" type="body"/>
          </p:nvPr>
        </p:nvPicPr>
        <p:blipFill rotWithShape="1">
          <a:blip r:embed="rId4">
            <a:alphaModFix/>
          </a:blip>
          <a:srcRect b="0" l="0" r="0" t="0"/>
          <a:stretch/>
        </p:blipFill>
        <p:spPr>
          <a:xfrm>
            <a:off x="5266509" y="1200150"/>
            <a:ext cx="2802000" cy="3394800"/>
          </a:xfrm>
          <a:prstGeom prst="rect">
            <a:avLst/>
          </a:prstGeom>
          <a:noFill/>
          <a:ln>
            <a:noFill/>
          </a:ln>
        </p:spPr>
      </p:pic>
      <p:sp>
        <p:nvSpPr>
          <p:cNvPr id="461" name="Google Shape;461;p56"/>
          <p:cNvSpPr txBox="1"/>
          <p:nvPr>
            <p:ph idx="12" type="sldNum"/>
          </p:nvPr>
        </p:nvSpPr>
        <p:spPr>
          <a:xfrm>
            <a:off x="8630105" y="4311239"/>
            <a:ext cx="389400" cy="1767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sp>
        <p:nvSpPr>
          <p:cNvPr id="462" name="Google Shape;462;p56"/>
          <p:cNvSpPr/>
          <p:nvPr/>
        </p:nvSpPr>
        <p:spPr>
          <a:xfrm>
            <a:off x="3887513" y="2712720"/>
            <a:ext cx="826200" cy="414600"/>
          </a:xfrm>
          <a:prstGeom prst="rightArrow">
            <a:avLst>
              <a:gd fmla="val 50000" name="adj1"/>
              <a:gd fmla="val 50000" name="adj2"/>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57"/>
          <p:cNvSpPr txBox="1"/>
          <p:nvPr>
            <p:ph type="title"/>
          </p:nvPr>
        </p:nvSpPr>
        <p:spPr>
          <a:xfrm>
            <a:off x="628650" y="246459"/>
            <a:ext cx="7886700" cy="8949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Use Video!</a:t>
            </a:r>
            <a:endParaRPr/>
          </a:p>
        </p:txBody>
      </p:sp>
      <p:sp>
        <p:nvSpPr>
          <p:cNvPr id="469" name="Google Shape;469;p57"/>
          <p:cNvSpPr txBox="1"/>
          <p:nvPr>
            <p:ph idx="2" type="body"/>
          </p:nvPr>
        </p:nvSpPr>
        <p:spPr>
          <a:xfrm>
            <a:off x="4629150" y="1232297"/>
            <a:ext cx="3886200" cy="29370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470" name="Google Shape;470;p57"/>
          <p:cNvSpPr txBox="1"/>
          <p:nvPr>
            <p:ph idx="12" type="sldNum"/>
          </p:nvPr>
        </p:nvSpPr>
        <p:spPr>
          <a:xfrm>
            <a:off x="8630105" y="4311239"/>
            <a:ext cx="389400" cy="1767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pic>
        <p:nvPicPr>
          <p:cNvPr id="471" name="Google Shape;471;p57" title="Eating at a  restaurant.mp4">
            <a:hlinkClick r:id="rId3"/>
          </p:cNvPr>
          <p:cNvPicPr preferRelativeResize="0"/>
          <p:nvPr/>
        </p:nvPicPr>
        <p:blipFill>
          <a:blip r:embed="rId4">
            <a:alphaModFix/>
          </a:blip>
          <a:stretch>
            <a:fillRect/>
          </a:stretch>
        </p:blipFill>
        <p:spPr>
          <a:xfrm>
            <a:off x="2351025" y="1053326"/>
            <a:ext cx="5328300" cy="3996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1000"/>
                                        <p:tgtEl>
                                          <p:spTgt spid="4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58"/>
          <p:cNvSpPr txBox="1"/>
          <p:nvPr>
            <p:ph type="title"/>
          </p:nvPr>
        </p:nvSpPr>
        <p:spPr>
          <a:xfrm>
            <a:off x="628650" y="322419"/>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Social Stories from the Warmline</a:t>
            </a:r>
            <a:endParaRPr/>
          </a:p>
        </p:txBody>
      </p:sp>
      <p:sp>
        <p:nvSpPr>
          <p:cNvPr id="477" name="Google Shape;477;p58"/>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u="sng">
                <a:solidFill>
                  <a:schemeClr val="hlink"/>
                </a:solidFill>
                <a:hlinkClick r:id="rId3"/>
              </a:rPr>
              <a:t>English</a:t>
            </a:r>
            <a:endParaRPr/>
          </a:p>
        </p:txBody>
      </p:sp>
      <p:sp>
        <p:nvSpPr>
          <p:cNvPr id="478" name="Google Shape;478;p58"/>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 u="sng">
                <a:solidFill>
                  <a:schemeClr val="hlink"/>
                </a:solidFill>
                <a:hlinkClick r:id="rId4"/>
              </a:rPr>
              <a:t>Spanish</a:t>
            </a:r>
            <a:endParaRPr/>
          </a:p>
        </p:txBody>
      </p:sp>
      <p:pic>
        <p:nvPicPr>
          <p:cNvPr id="479" name="Google Shape;479;p58"/>
          <p:cNvPicPr preferRelativeResize="0"/>
          <p:nvPr/>
        </p:nvPicPr>
        <p:blipFill>
          <a:blip r:embed="rId5">
            <a:alphaModFix/>
          </a:blip>
          <a:stretch>
            <a:fillRect/>
          </a:stretch>
        </p:blipFill>
        <p:spPr>
          <a:xfrm>
            <a:off x="2266475" y="1420413"/>
            <a:ext cx="2076450" cy="3038475"/>
          </a:xfrm>
          <a:prstGeom prst="rect">
            <a:avLst/>
          </a:prstGeom>
          <a:noFill/>
          <a:ln>
            <a:noFill/>
          </a:ln>
        </p:spPr>
      </p:pic>
      <p:sp>
        <p:nvSpPr>
          <p:cNvPr id="480" name="Google Shape;480;p58"/>
          <p:cNvSpPr txBox="1"/>
          <p:nvPr/>
        </p:nvSpPr>
        <p:spPr>
          <a:xfrm>
            <a:off x="5032550" y="3352800"/>
            <a:ext cx="2998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Email the Warmline at: </a:t>
            </a:r>
            <a:r>
              <a:rPr lang="en" u="sng">
                <a:solidFill>
                  <a:schemeClr val="hlink"/>
                </a:solidFill>
                <a:hlinkClick r:id="rId6"/>
              </a:rPr>
              <a:t>inclusionwarmline@sccoe.org</a:t>
            </a:r>
            <a:r>
              <a:rPr lang="en"/>
              <a:t> or </a:t>
            </a:r>
            <a:endParaRPr/>
          </a:p>
          <a:p>
            <a:pPr indent="0" lvl="0" marL="0" rtl="0" algn="l">
              <a:spcBef>
                <a:spcPts val="0"/>
              </a:spcBef>
              <a:spcAft>
                <a:spcPts val="0"/>
              </a:spcAft>
              <a:buNone/>
            </a:pPr>
            <a:r>
              <a:rPr lang="en"/>
              <a:t>Email:</a:t>
            </a:r>
            <a:endParaRPr/>
          </a:p>
          <a:p>
            <a:pPr indent="0" lvl="0" marL="0" rtl="0" algn="l">
              <a:spcBef>
                <a:spcPts val="0"/>
              </a:spcBef>
              <a:spcAft>
                <a:spcPts val="0"/>
              </a:spcAft>
              <a:buNone/>
            </a:pPr>
            <a:r>
              <a:rPr lang="en" u="sng">
                <a:solidFill>
                  <a:schemeClr val="hlink"/>
                </a:solidFill>
                <a:hlinkClick r:id="rId7"/>
              </a:rPr>
              <a:t>slarkin@sccoe.org</a:t>
            </a:r>
            <a:r>
              <a:rPr lang="en"/>
              <a: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1000"/>
                                        <p:tgtEl>
                                          <p:spTgt spid="4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59"/>
          <p:cNvSpPr txBox="1"/>
          <p:nvPr>
            <p:ph type="title"/>
          </p:nvPr>
        </p:nvSpPr>
        <p:spPr>
          <a:xfrm>
            <a:off x="457200" y="170115"/>
            <a:ext cx="8229600" cy="857400"/>
          </a:xfrm>
          <a:prstGeom prst="rect">
            <a:avLst/>
          </a:prstGeom>
          <a:noFill/>
          <a:ln>
            <a:noFill/>
          </a:ln>
        </p:spPr>
        <p:txBody>
          <a:bodyPr anchorCtr="0" anchor="ctr" bIns="0" lIns="0" spcFirstLastPara="1" rIns="0" wrap="square" tIns="0">
            <a:normAutofit/>
          </a:bodyPr>
          <a:lstStyle/>
          <a:p>
            <a:pPr indent="0" lvl="0" marL="0" rtl="0" algn="ctr">
              <a:lnSpc>
                <a:spcPct val="100000"/>
              </a:lnSpc>
              <a:spcBef>
                <a:spcPts val="0"/>
              </a:spcBef>
              <a:spcAft>
                <a:spcPts val="0"/>
              </a:spcAft>
              <a:buClr>
                <a:schemeClr val="dk1"/>
              </a:buClr>
              <a:buSzPts val="1400"/>
              <a:buNone/>
            </a:pPr>
            <a:r>
              <a:rPr b="1" lang="en"/>
              <a:t>Review</a:t>
            </a:r>
            <a:endParaRPr b="1"/>
          </a:p>
        </p:txBody>
      </p:sp>
      <p:sp>
        <p:nvSpPr>
          <p:cNvPr id="486" name="Google Shape;486;p59"/>
          <p:cNvSpPr txBox="1"/>
          <p:nvPr>
            <p:ph idx="12" type="sldNum"/>
          </p:nvPr>
        </p:nvSpPr>
        <p:spPr>
          <a:xfrm>
            <a:off x="8630105" y="4790266"/>
            <a:ext cx="389400" cy="196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pic>
        <p:nvPicPr>
          <p:cNvPr id="487" name="Google Shape;487;p59"/>
          <p:cNvPicPr preferRelativeResize="0"/>
          <p:nvPr/>
        </p:nvPicPr>
        <p:blipFill rotWithShape="1">
          <a:blip r:embed="rId3">
            <a:alphaModFix/>
          </a:blip>
          <a:srcRect b="0" l="0" r="0" t="0"/>
          <a:stretch/>
        </p:blipFill>
        <p:spPr>
          <a:xfrm>
            <a:off x="845939" y="205502"/>
            <a:ext cx="856842" cy="696845"/>
          </a:xfrm>
          <a:prstGeom prst="rect">
            <a:avLst/>
          </a:prstGeom>
          <a:noFill/>
          <a:ln>
            <a:noFill/>
          </a:ln>
        </p:spPr>
      </p:pic>
      <p:sp>
        <p:nvSpPr>
          <p:cNvPr id="488" name="Google Shape;488;p59"/>
          <p:cNvSpPr txBox="1"/>
          <p:nvPr>
            <p:ph idx="2" type="body"/>
          </p:nvPr>
        </p:nvSpPr>
        <p:spPr>
          <a:xfrm>
            <a:off x="796800" y="1837825"/>
            <a:ext cx="7221900" cy="2309700"/>
          </a:xfrm>
          <a:prstGeom prst="rect">
            <a:avLst/>
          </a:prstGeom>
          <a:solidFill>
            <a:srgbClr val="FFFFFF"/>
          </a:solidFill>
        </p:spPr>
        <p:txBody>
          <a:bodyPr anchorCtr="0" anchor="t" bIns="34275" lIns="68575" spcFirstLastPara="1" rIns="68575" wrap="square" tIns="34275">
            <a:normAutofit/>
          </a:bodyPr>
          <a:lstStyle/>
          <a:p>
            <a:pPr indent="0" lvl="0" marL="0" rtl="0" algn="l">
              <a:spcBef>
                <a:spcPts val="400"/>
              </a:spcBef>
              <a:spcAft>
                <a:spcPts val="0"/>
              </a:spcAft>
              <a:buNone/>
            </a:pPr>
            <a:r>
              <a:rPr lang="en" sz="2900"/>
              <a:t>Visual strategies to Support Children</a:t>
            </a:r>
            <a:endParaRPr sz="2900"/>
          </a:p>
          <a:p>
            <a:pPr indent="-292100" lvl="2" marL="1079500" rtl="0" algn="l">
              <a:spcBef>
                <a:spcPts val="400"/>
              </a:spcBef>
              <a:spcAft>
                <a:spcPts val="0"/>
              </a:spcAft>
              <a:buSzPts val="2000"/>
              <a:buChar char="•"/>
            </a:pPr>
            <a:r>
              <a:rPr lang="en" sz="2300"/>
              <a:t>Schedules		</a:t>
            </a:r>
            <a:endParaRPr sz="2300"/>
          </a:p>
          <a:p>
            <a:pPr indent="-292100" lvl="2" marL="1079500" rtl="0" algn="l">
              <a:spcBef>
                <a:spcPts val="400"/>
              </a:spcBef>
              <a:spcAft>
                <a:spcPts val="0"/>
              </a:spcAft>
              <a:buSzPts val="2000"/>
              <a:buChar char="•"/>
            </a:pPr>
            <a:r>
              <a:rPr lang="en" sz="2300"/>
              <a:t>Choice Boards</a:t>
            </a:r>
            <a:endParaRPr sz="2300"/>
          </a:p>
          <a:p>
            <a:pPr indent="-292100" lvl="2" marL="1079500" rtl="0" algn="l">
              <a:spcBef>
                <a:spcPts val="400"/>
              </a:spcBef>
              <a:spcAft>
                <a:spcPts val="0"/>
              </a:spcAft>
              <a:buSzPts val="2000"/>
              <a:buChar char="•"/>
            </a:pPr>
            <a:r>
              <a:rPr lang="en" sz="2300"/>
              <a:t>Social Stories</a:t>
            </a:r>
            <a:endParaRPr sz="2300"/>
          </a:p>
          <a:p>
            <a:pPr indent="-165100" lvl="2" marL="1079500" rtl="0" algn="l">
              <a:spcBef>
                <a:spcPts val="400"/>
              </a:spcBef>
              <a:spcAft>
                <a:spcPts val="0"/>
              </a:spcAft>
              <a:buClr>
                <a:schemeClr val="dk1"/>
              </a:buClr>
              <a:buSzPts val="1500"/>
              <a:buFont typeface="Arial"/>
              <a:buNone/>
            </a:pPr>
            <a:r>
              <a:t/>
            </a:r>
            <a:endParaRPr/>
          </a:p>
          <a:p>
            <a:pPr indent="0" lvl="0" marL="0" rtl="0" algn="l">
              <a:spcBef>
                <a:spcPts val="80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6"/>
          <p:cNvSpPr txBox="1"/>
          <p:nvPr>
            <p:ph idx="12" type="sldNum"/>
          </p:nvPr>
        </p:nvSpPr>
        <p:spPr>
          <a:xfrm>
            <a:off x="8622130" y="4311239"/>
            <a:ext cx="389400" cy="1767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pic>
        <p:nvPicPr>
          <p:cNvPr id="164" name="Google Shape;164;p26"/>
          <p:cNvPicPr preferRelativeResize="0"/>
          <p:nvPr/>
        </p:nvPicPr>
        <p:blipFill rotWithShape="1">
          <a:blip r:embed="rId3">
            <a:alphaModFix/>
          </a:blip>
          <a:srcRect b="0" l="0" r="0" t="0"/>
          <a:stretch/>
        </p:blipFill>
        <p:spPr>
          <a:xfrm>
            <a:off x="557553" y="469219"/>
            <a:ext cx="1279438" cy="1036171"/>
          </a:xfrm>
          <a:prstGeom prst="rect">
            <a:avLst/>
          </a:prstGeom>
          <a:noFill/>
          <a:ln>
            <a:noFill/>
          </a:ln>
        </p:spPr>
      </p:pic>
      <p:sp>
        <p:nvSpPr>
          <p:cNvPr id="165" name="Google Shape;165;p26"/>
          <p:cNvSpPr/>
          <p:nvPr/>
        </p:nvSpPr>
        <p:spPr>
          <a:xfrm>
            <a:off x="653142" y="1642464"/>
            <a:ext cx="7968300" cy="2421600"/>
          </a:xfrm>
          <a:prstGeom prst="rect">
            <a:avLst/>
          </a:prstGeom>
          <a:noFill/>
          <a:ln>
            <a:noFill/>
          </a:ln>
        </p:spPr>
        <p:txBody>
          <a:bodyPr anchorCtr="0" anchor="t" bIns="45700" lIns="91425" spcFirstLastPara="1" rIns="91425" wrap="square" tIns="45700">
            <a:noAutofit/>
          </a:bodyPr>
          <a:lstStyle/>
          <a:p>
            <a:pPr indent="0" lvl="0" marL="0" marR="0" rtl="0" algn="ctr">
              <a:lnSpc>
                <a:spcPct val="107000"/>
              </a:lnSpc>
              <a:spcBef>
                <a:spcPts val="0"/>
              </a:spcBef>
              <a:spcAft>
                <a:spcPts val="0"/>
              </a:spcAft>
              <a:buNone/>
            </a:pPr>
            <a:r>
              <a:rPr b="0" i="1" lang="en" sz="3600" u="none" cap="none" strike="noStrike">
                <a:solidFill>
                  <a:srgbClr val="0A0A0A"/>
                </a:solidFill>
                <a:latin typeface="Calibri"/>
                <a:ea typeface="Calibri"/>
                <a:cs typeface="Calibri"/>
                <a:sym typeface="Calibri"/>
              </a:rPr>
              <a:t>“Inclusion is not simply about physical proximity. It is about intentionally planning for the success of all students.”</a:t>
            </a:r>
            <a:endParaRPr/>
          </a:p>
          <a:p>
            <a:pPr indent="0" lvl="0" marL="0" marR="0" rtl="0" algn="ctr">
              <a:lnSpc>
                <a:spcPct val="107000"/>
              </a:lnSpc>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0" marL="0" marR="0" rtl="0" algn="ctr">
              <a:lnSpc>
                <a:spcPct val="115000"/>
              </a:lnSpc>
              <a:spcBef>
                <a:spcPts val="0"/>
              </a:spcBef>
              <a:spcAft>
                <a:spcPts val="0"/>
              </a:spcAft>
              <a:buNone/>
            </a:pPr>
            <a:r>
              <a:rPr b="0" i="0" lang="en" sz="2400" u="sng" cap="none" strike="noStrike">
                <a:solidFill>
                  <a:srgbClr val="0000FF"/>
                </a:solidFill>
                <a:latin typeface="Calibri"/>
                <a:ea typeface="Calibri"/>
                <a:cs typeface="Calibri"/>
                <a:sym typeface="Calibri"/>
                <a:hlinkClick r:id="rId4">
                  <a:extLst>
                    <a:ext uri="{A12FA001-AC4F-418D-AE19-62706E023703}">
                      <ahyp:hlinkClr val="tx"/>
                    </a:ext>
                  </a:extLst>
                </a:hlinkClick>
              </a:rPr>
              <a:t>https://www.thinkinclusive.us/</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7"/>
          <p:cNvSpPr txBox="1"/>
          <p:nvPr>
            <p:ph type="title"/>
          </p:nvPr>
        </p:nvSpPr>
        <p:spPr>
          <a:xfrm>
            <a:off x="322210" y="2656870"/>
            <a:ext cx="3329400" cy="377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dk1"/>
              </a:buClr>
              <a:buSzPts val="4400"/>
              <a:buFont typeface="Calibri"/>
              <a:buNone/>
            </a:pPr>
            <a:r>
              <a:rPr lang="en"/>
              <a:t>Professional Learning Opportunities</a:t>
            </a:r>
            <a:endParaRPr/>
          </a:p>
        </p:txBody>
      </p:sp>
      <p:sp>
        <p:nvSpPr>
          <p:cNvPr id="171" name="Google Shape;171;p27"/>
          <p:cNvSpPr txBox="1"/>
          <p:nvPr>
            <p:ph idx="12" type="sldNum"/>
          </p:nvPr>
        </p:nvSpPr>
        <p:spPr>
          <a:xfrm>
            <a:off x="8630105" y="4311239"/>
            <a:ext cx="389400" cy="1767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pic>
        <p:nvPicPr>
          <p:cNvPr id="172" name="Google Shape;172;p27"/>
          <p:cNvPicPr preferRelativeResize="0"/>
          <p:nvPr/>
        </p:nvPicPr>
        <p:blipFill rotWithShape="1">
          <a:blip r:embed="rId3">
            <a:alphaModFix/>
          </a:blip>
          <a:srcRect b="0" l="0" r="0" t="0"/>
          <a:stretch/>
        </p:blipFill>
        <p:spPr>
          <a:xfrm>
            <a:off x="556498" y="436271"/>
            <a:ext cx="1799850" cy="1467275"/>
          </a:xfrm>
          <a:prstGeom prst="rect">
            <a:avLst/>
          </a:prstGeom>
          <a:noFill/>
          <a:ln>
            <a:noFill/>
          </a:ln>
        </p:spPr>
      </p:pic>
      <p:pic>
        <p:nvPicPr>
          <p:cNvPr id="173" name="Google Shape;173;p27">
            <a:hlinkClick r:id="rId4"/>
          </p:cNvPr>
          <p:cNvPicPr preferRelativeResize="0"/>
          <p:nvPr/>
        </p:nvPicPr>
        <p:blipFill>
          <a:blip r:embed="rId5">
            <a:alphaModFix/>
          </a:blip>
          <a:stretch>
            <a:fillRect/>
          </a:stretch>
        </p:blipFill>
        <p:spPr>
          <a:xfrm>
            <a:off x="4533749" y="288901"/>
            <a:ext cx="3476050" cy="44853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8"/>
          <p:cNvSpPr txBox="1"/>
          <p:nvPr>
            <p:ph idx="12" type="sldNum"/>
          </p:nvPr>
        </p:nvSpPr>
        <p:spPr>
          <a:xfrm>
            <a:off x="8630105" y="4311239"/>
            <a:ext cx="389400" cy="1767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grpSp>
        <p:nvGrpSpPr>
          <p:cNvPr id="179" name="Google Shape;179;p28"/>
          <p:cNvGrpSpPr/>
          <p:nvPr/>
        </p:nvGrpSpPr>
        <p:grpSpPr>
          <a:xfrm>
            <a:off x="5496623" y="3757632"/>
            <a:ext cx="2414123" cy="561946"/>
            <a:chOff x="4770832" y="4470297"/>
            <a:chExt cx="3218830" cy="832512"/>
          </a:xfrm>
        </p:grpSpPr>
        <p:pic>
          <p:nvPicPr>
            <p:cNvPr descr="Facebook icon" id="180" name="Google Shape;180;p28"/>
            <p:cNvPicPr preferRelativeResize="0"/>
            <p:nvPr/>
          </p:nvPicPr>
          <p:blipFill rotWithShape="1">
            <a:blip r:embed="rId3">
              <a:alphaModFix/>
            </a:blip>
            <a:srcRect b="0" l="0" r="0" t="0"/>
            <a:stretch/>
          </p:blipFill>
          <p:spPr>
            <a:xfrm>
              <a:off x="5894778" y="4470298"/>
              <a:ext cx="970936" cy="356165"/>
            </a:xfrm>
            <a:prstGeom prst="rect">
              <a:avLst/>
            </a:prstGeom>
            <a:noFill/>
            <a:ln>
              <a:noFill/>
            </a:ln>
          </p:spPr>
        </p:pic>
        <p:pic>
          <p:nvPicPr>
            <p:cNvPr descr="Pinterest icon" id="181" name="Google Shape;181;p28"/>
            <p:cNvPicPr preferRelativeResize="0"/>
            <p:nvPr/>
          </p:nvPicPr>
          <p:blipFill rotWithShape="1">
            <a:blip r:embed="rId4">
              <a:alphaModFix/>
            </a:blip>
            <a:srcRect b="0" l="0" r="0" t="0"/>
            <a:stretch/>
          </p:blipFill>
          <p:spPr>
            <a:xfrm>
              <a:off x="7068352" y="4470297"/>
              <a:ext cx="921310" cy="337961"/>
            </a:xfrm>
            <a:prstGeom prst="rect">
              <a:avLst/>
            </a:prstGeom>
            <a:noFill/>
            <a:ln>
              <a:noFill/>
            </a:ln>
          </p:spPr>
        </p:pic>
        <p:pic>
          <p:nvPicPr>
            <p:cNvPr descr="sign up for mailing list" id="182" name="Google Shape;182;p28"/>
            <p:cNvPicPr preferRelativeResize="0"/>
            <p:nvPr/>
          </p:nvPicPr>
          <p:blipFill rotWithShape="1">
            <a:blip r:embed="rId5">
              <a:alphaModFix/>
            </a:blip>
            <a:srcRect b="0" l="0" r="0" t="0"/>
            <a:stretch/>
          </p:blipFill>
          <p:spPr>
            <a:xfrm>
              <a:off x="4770832" y="4470299"/>
              <a:ext cx="921308" cy="337960"/>
            </a:xfrm>
            <a:prstGeom prst="rect">
              <a:avLst/>
            </a:prstGeom>
            <a:noFill/>
            <a:ln>
              <a:noFill/>
            </a:ln>
          </p:spPr>
        </p:pic>
        <p:pic>
          <p:nvPicPr>
            <p:cNvPr id="183" name="Google Shape;183;p28"/>
            <p:cNvPicPr preferRelativeResize="0"/>
            <p:nvPr/>
          </p:nvPicPr>
          <p:blipFill rotWithShape="1">
            <a:blip r:embed="rId6">
              <a:alphaModFix/>
            </a:blip>
            <a:srcRect b="44071" l="71259" r="17032" t="53160"/>
            <a:stretch/>
          </p:blipFill>
          <p:spPr>
            <a:xfrm>
              <a:off x="5027589" y="4960354"/>
              <a:ext cx="1373210" cy="311762"/>
            </a:xfrm>
            <a:prstGeom prst="rect">
              <a:avLst/>
            </a:prstGeom>
            <a:noFill/>
            <a:ln>
              <a:noFill/>
            </a:ln>
          </p:spPr>
        </p:pic>
        <p:pic>
          <p:nvPicPr>
            <p:cNvPr descr="cid:image005.jpg@01D2F982.9EE247A0" id="184" name="Google Shape;184;p28"/>
            <p:cNvPicPr preferRelativeResize="0"/>
            <p:nvPr/>
          </p:nvPicPr>
          <p:blipFill rotWithShape="1">
            <a:blip r:embed="rId7">
              <a:alphaModFix/>
            </a:blip>
            <a:srcRect b="0" l="0" r="0" t="0"/>
            <a:stretch/>
          </p:blipFill>
          <p:spPr>
            <a:xfrm>
              <a:off x="6695147" y="4984490"/>
              <a:ext cx="648922" cy="318319"/>
            </a:xfrm>
            <a:prstGeom prst="rect">
              <a:avLst/>
            </a:prstGeom>
            <a:noFill/>
            <a:ln>
              <a:noFill/>
            </a:ln>
          </p:spPr>
        </p:pic>
      </p:grpSp>
      <p:sp>
        <p:nvSpPr>
          <p:cNvPr id="185" name="Google Shape;185;p28"/>
          <p:cNvSpPr txBox="1"/>
          <p:nvPr/>
        </p:nvSpPr>
        <p:spPr>
          <a:xfrm>
            <a:off x="1446053" y="3853960"/>
            <a:ext cx="3331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 sz="1800" u="none" cap="none" strike="noStrike">
                <a:solidFill>
                  <a:srgbClr val="D40000"/>
                </a:solidFill>
                <a:latin typeface="Calibri"/>
                <a:ea typeface="Calibri"/>
                <a:cs typeface="Calibri"/>
                <a:sym typeface="Calibri"/>
              </a:rPr>
              <a:t>www.inclusioncollaborative.org</a:t>
            </a:r>
            <a:endParaRPr/>
          </a:p>
        </p:txBody>
      </p:sp>
      <p:pic>
        <p:nvPicPr>
          <p:cNvPr id="186" name="Google Shape;186;p28"/>
          <p:cNvPicPr preferRelativeResize="0"/>
          <p:nvPr/>
        </p:nvPicPr>
        <p:blipFill rotWithShape="1">
          <a:blip r:embed="rId8">
            <a:alphaModFix/>
          </a:blip>
          <a:srcRect b="5077" l="479" r="1759" t="13681"/>
          <a:stretch/>
        </p:blipFill>
        <p:spPr>
          <a:xfrm>
            <a:off x="1217750" y="476849"/>
            <a:ext cx="6491700" cy="30879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9"/>
          <p:cNvSpPr txBox="1"/>
          <p:nvPr>
            <p:ph idx="11" type="ftr"/>
          </p:nvPr>
        </p:nvSpPr>
        <p:spPr>
          <a:xfrm>
            <a:off x="3028950" y="4311239"/>
            <a:ext cx="3086100" cy="176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a:t>SCCOE: Equity | Diversity | Inclusion | Partnership </a:t>
            </a:r>
            <a:endParaRPr/>
          </a:p>
        </p:txBody>
      </p:sp>
      <p:sp>
        <p:nvSpPr>
          <p:cNvPr id="192" name="Google Shape;192;p29"/>
          <p:cNvSpPr txBox="1"/>
          <p:nvPr>
            <p:ph idx="12" type="sldNum"/>
          </p:nvPr>
        </p:nvSpPr>
        <p:spPr>
          <a:xfrm>
            <a:off x="8630105" y="4311239"/>
            <a:ext cx="389400" cy="1767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sp>
        <p:nvSpPr>
          <p:cNvPr id="193" name="Google Shape;193;p29"/>
          <p:cNvSpPr txBox="1"/>
          <p:nvPr/>
        </p:nvSpPr>
        <p:spPr>
          <a:xfrm>
            <a:off x="1" y="85157"/>
            <a:ext cx="9144000" cy="1206900"/>
          </a:xfrm>
          <a:prstGeom prst="rect">
            <a:avLst/>
          </a:prstGeom>
          <a:solidFill>
            <a:schemeClr val="lt1"/>
          </a:solidFill>
          <a:ln>
            <a:noFill/>
          </a:ln>
        </p:spPr>
        <p:txBody>
          <a:bodyPr anchorCtr="0" anchor="ctr" bIns="0" lIns="0" spcFirstLastPara="1" rIns="0" wrap="square" tIns="0">
            <a:normAutofit lnSpcReduction="20000"/>
          </a:bodyPr>
          <a:lstStyle/>
          <a:p>
            <a:pPr indent="0" lvl="0" marL="0" marR="0" rtl="0" algn="ctr">
              <a:spcBef>
                <a:spcPts val="0"/>
              </a:spcBef>
              <a:spcAft>
                <a:spcPts val="0"/>
              </a:spcAft>
              <a:buClr>
                <a:schemeClr val="dk1"/>
              </a:buClr>
              <a:buSzPts val="4000"/>
              <a:buFont typeface="Calibri"/>
              <a:buNone/>
            </a:pPr>
            <a:r>
              <a:rPr b="1" lang="en" sz="4000">
                <a:solidFill>
                  <a:schemeClr val="dk1"/>
                </a:solidFill>
                <a:latin typeface="Calibri"/>
                <a:ea typeface="Calibri"/>
                <a:cs typeface="Calibri"/>
                <a:sym typeface="Calibri"/>
              </a:rPr>
              <a:t>Warmline Support: </a:t>
            </a:r>
            <a:br>
              <a:rPr lang="en" sz="4900">
                <a:solidFill>
                  <a:schemeClr val="dk1"/>
                </a:solidFill>
                <a:latin typeface="Calibri"/>
                <a:ea typeface="Calibri"/>
                <a:cs typeface="Calibri"/>
                <a:sym typeface="Calibri"/>
              </a:rPr>
            </a:br>
            <a:r>
              <a:rPr lang="en" sz="2700">
                <a:solidFill>
                  <a:schemeClr val="dk1"/>
                </a:solidFill>
                <a:latin typeface="Calibri"/>
                <a:ea typeface="Calibri"/>
                <a:cs typeface="Calibri"/>
                <a:sym typeface="Calibri"/>
              </a:rPr>
              <a:t>Parents, Teachers, Community Members can call or email </a:t>
            </a:r>
            <a:endParaRPr/>
          </a:p>
          <a:p>
            <a:pPr indent="0" lvl="0" marL="0" marR="0" rtl="0" algn="ctr">
              <a:spcBef>
                <a:spcPts val="0"/>
              </a:spcBef>
              <a:spcAft>
                <a:spcPts val="0"/>
              </a:spcAft>
              <a:buClr>
                <a:schemeClr val="dk1"/>
              </a:buClr>
              <a:buSzPts val="2700"/>
              <a:buFont typeface="Calibri"/>
              <a:buNone/>
            </a:pPr>
            <a:r>
              <a:rPr lang="en" sz="2700">
                <a:solidFill>
                  <a:schemeClr val="dk1"/>
                </a:solidFill>
                <a:latin typeface="Calibri"/>
                <a:ea typeface="Calibri"/>
                <a:cs typeface="Calibri"/>
                <a:sym typeface="Calibri"/>
              </a:rPr>
              <a:t>for support (English, Spanish, Vietnamese, Mandarin)</a:t>
            </a:r>
            <a:endParaRPr sz="2700">
              <a:solidFill>
                <a:schemeClr val="dk1"/>
              </a:solidFill>
              <a:latin typeface="Calibri"/>
              <a:ea typeface="Calibri"/>
              <a:cs typeface="Calibri"/>
              <a:sym typeface="Calibri"/>
            </a:endParaRPr>
          </a:p>
        </p:txBody>
      </p:sp>
      <p:pic>
        <p:nvPicPr>
          <p:cNvPr id="194" name="Google Shape;194;p29">
            <a:hlinkClick r:id="rId3"/>
          </p:cNvPr>
          <p:cNvPicPr preferRelativeResize="0"/>
          <p:nvPr>
            <p:ph idx="1" type="body"/>
          </p:nvPr>
        </p:nvPicPr>
        <p:blipFill rotWithShape="1">
          <a:blip r:embed="rId4">
            <a:alphaModFix/>
          </a:blip>
          <a:srcRect b="0" l="0" r="0" t="0"/>
          <a:stretch/>
        </p:blipFill>
        <p:spPr>
          <a:xfrm>
            <a:off x="181550" y="1373029"/>
            <a:ext cx="2868300" cy="3313200"/>
          </a:xfrm>
          <a:prstGeom prst="rect">
            <a:avLst/>
          </a:prstGeom>
          <a:noFill/>
          <a:ln>
            <a:noFill/>
          </a:ln>
        </p:spPr>
      </p:pic>
      <p:pic>
        <p:nvPicPr>
          <p:cNvPr id="195" name="Google Shape;195;p29">
            <a:hlinkClick r:id="rId5"/>
          </p:cNvPr>
          <p:cNvPicPr preferRelativeResize="0"/>
          <p:nvPr/>
        </p:nvPicPr>
        <p:blipFill rotWithShape="1">
          <a:blip r:embed="rId6">
            <a:alphaModFix/>
          </a:blip>
          <a:srcRect b="0" l="0" r="0" t="0"/>
          <a:stretch/>
        </p:blipFill>
        <p:spPr>
          <a:xfrm>
            <a:off x="3276692" y="1373029"/>
            <a:ext cx="2552445" cy="3313272"/>
          </a:xfrm>
          <a:prstGeom prst="rect">
            <a:avLst/>
          </a:prstGeom>
          <a:noFill/>
          <a:ln>
            <a:noFill/>
          </a:ln>
        </p:spPr>
      </p:pic>
      <p:pic>
        <p:nvPicPr>
          <p:cNvPr id="196" name="Google Shape;196;p29">
            <a:hlinkClick r:id="rId7"/>
          </p:cNvPr>
          <p:cNvPicPr preferRelativeResize="0"/>
          <p:nvPr/>
        </p:nvPicPr>
        <p:blipFill rotWithShape="1">
          <a:blip r:embed="rId8">
            <a:alphaModFix/>
          </a:blip>
          <a:srcRect b="0" l="0" r="0" t="0"/>
          <a:stretch/>
        </p:blipFill>
        <p:spPr>
          <a:xfrm>
            <a:off x="6244135" y="1373028"/>
            <a:ext cx="2533677" cy="331327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descr="Animated Toolbox Clipart Image" id="202" name="Google Shape;202;p30"/>
          <p:cNvPicPr preferRelativeResize="0"/>
          <p:nvPr/>
        </p:nvPicPr>
        <p:blipFill rotWithShape="1">
          <a:blip r:embed="rId3">
            <a:alphaModFix/>
          </a:blip>
          <a:srcRect b="0" l="0" r="0" t="0"/>
          <a:stretch/>
        </p:blipFill>
        <p:spPr>
          <a:xfrm>
            <a:off x="5434625" y="2008460"/>
            <a:ext cx="3092997" cy="2759279"/>
          </a:xfrm>
          <a:prstGeom prst="rect">
            <a:avLst/>
          </a:prstGeom>
          <a:noFill/>
          <a:ln>
            <a:noFill/>
          </a:ln>
        </p:spPr>
      </p:pic>
      <p:sp>
        <p:nvSpPr>
          <p:cNvPr id="203" name="Google Shape;203;p30"/>
          <p:cNvSpPr txBox="1"/>
          <p:nvPr>
            <p:ph type="title"/>
          </p:nvPr>
        </p:nvSpPr>
        <p:spPr>
          <a:xfrm>
            <a:off x="1036319" y="714209"/>
            <a:ext cx="7406400" cy="857400"/>
          </a:xfrm>
          <a:prstGeom prst="rect">
            <a:avLst/>
          </a:prstGeom>
          <a:noFill/>
          <a:ln>
            <a:noFill/>
          </a:ln>
        </p:spPr>
        <p:txBody>
          <a:bodyPr anchorCtr="0" anchor="ctr" bIns="0" lIns="0" spcFirstLastPara="1" rIns="0" wrap="square" tIns="0">
            <a:normAutofit fontScale="90000"/>
          </a:bodyPr>
          <a:lstStyle/>
          <a:p>
            <a:pPr indent="0" lvl="0" marL="0" rtl="0" algn="ctr">
              <a:lnSpc>
                <a:spcPct val="100000"/>
              </a:lnSpc>
              <a:spcBef>
                <a:spcPts val="0"/>
              </a:spcBef>
              <a:spcAft>
                <a:spcPts val="0"/>
              </a:spcAft>
              <a:buClr>
                <a:schemeClr val="dk1"/>
              </a:buClr>
              <a:buSzPct val="56000"/>
              <a:buNone/>
            </a:pPr>
            <a:r>
              <a:rPr b="1" lang="en"/>
              <a:t>Why Visual Supports?</a:t>
            </a:r>
            <a:r>
              <a:rPr lang="en"/>
              <a:t> </a:t>
            </a:r>
            <a:br>
              <a:rPr lang="en"/>
            </a:br>
            <a:r>
              <a:rPr lang="en" sz="2500"/>
              <a:t>Building a visual support toolkit can provide </a:t>
            </a:r>
            <a:br>
              <a:rPr lang="en" sz="2500"/>
            </a:br>
            <a:r>
              <a:rPr lang="en" sz="2500"/>
              <a:t>strategies to help children:</a:t>
            </a:r>
            <a:br>
              <a:rPr lang="en" sz="2500"/>
            </a:br>
            <a:endParaRPr b="1" sz="2500"/>
          </a:p>
        </p:txBody>
      </p:sp>
      <p:sp>
        <p:nvSpPr>
          <p:cNvPr id="204" name="Google Shape;204;p30"/>
          <p:cNvSpPr txBox="1"/>
          <p:nvPr>
            <p:ph idx="1" type="body"/>
          </p:nvPr>
        </p:nvSpPr>
        <p:spPr>
          <a:xfrm>
            <a:off x="111281" y="1571447"/>
            <a:ext cx="5451000" cy="3407100"/>
          </a:xfrm>
          <a:prstGeom prst="rect">
            <a:avLst/>
          </a:prstGeom>
          <a:noFill/>
          <a:ln>
            <a:noFill/>
          </a:ln>
        </p:spPr>
        <p:txBody>
          <a:bodyPr anchorCtr="0" anchor="t" bIns="0" lIns="0" spcFirstLastPara="1" rIns="0" wrap="square" tIns="0">
            <a:normAutofit/>
          </a:bodyPr>
          <a:lstStyle/>
          <a:p>
            <a:pPr indent="0" lvl="0" marL="0" rtl="0" algn="l">
              <a:lnSpc>
                <a:spcPct val="100000"/>
              </a:lnSpc>
              <a:spcBef>
                <a:spcPts val="300"/>
              </a:spcBef>
              <a:spcAft>
                <a:spcPts val="0"/>
              </a:spcAft>
              <a:buSzPts val="1400"/>
              <a:buNone/>
            </a:pPr>
            <a:r>
              <a:t/>
            </a:r>
            <a:endParaRPr sz="2000"/>
          </a:p>
          <a:p>
            <a:pPr indent="-387350" lvl="1" marL="825500" rtl="0" algn="l">
              <a:lnSpc>
                <a:spcPct val="100000"/>
              </a:lnSpc>
              <a:spcBef>
                <a:spcPts val="300"/>
              </a:spcBef>
              <a:spcAft>
                <a:spcPts val="0"/>
              </a:spcAft>
              <a:buSzPts val="2500"/>
              <a:buChar char="•"/>
            </a:pPr>
            <a:r>
              <a:rPr lang="en" sz="3200"/>
              <a:t>Understand their environment</a:t>
            </a:r>
            <a:endParaRPr sz="3200"/>
          </a:p>
          <a:p>
            <a:pPr indent="-387350" lvl="1" marL="825500" rtl="0" algn="l">
              <a:lnSpc>
                <a:spcPct val="100000"/>
              </a:lnSpc>
              <a:spcBef>
                <a:spcPts val="300"/>
              </a:spcBef>
              <a:spcAft>
                <a:spcPts val="0"/>
              </a:spcAft>
              <a:buSzPts val="2500"/>
              <a:buChar char="•"/>
            </a:pPr>
            <a:r>
              <a:rPr lang="en" sz="3200"/>
              <a:t>Communicate their emotion and needs</a:t>
            </a:r>
            <a:endParaRPr sz="3200"/>
          </a:p>
          <a:p>
            <a:pPr indent="-387350" lvl="1" marL="825500" rtl="0" algn="l">
              <a:lnSpc>
                <a:spcPct val="100000"/>
              </a:lnSpc>
              <a:spcBef>
                <a:spcPts val="300"/>
              </a:spcBef>
              <a:spcAft>
                <a:spcPts val="0"/>
              </a:spcAft>
              <a:buSzPts val="2500"/>
              <a:buChar char="•"/>
            </a:pPr>
            <a:r>
              <a:rPr lang="en" sz="3200"/>
              <a:t>Engage in activities</a:t>
            </a:r>
            <a:endParaRPr sz="3200"/>
          </a:p>
        </p:txBody>
      </p:sp>
      <p:sp>
        <p:nvSpPr>
          <p:cNvPr id="205" name="Google Shape;205;p30"/>
          <p:cNvSpPr txBox="1"/>
          <p:nvPr>
            <p:ph idx="12" type="sldNum"/>
          </p:nvPr>
        </p:nvSpPr>
        <p:spPr>
          <a:xfrm>
            <a:off x="8630105" y="4790266"/>
            <a:ext cx="389400" cy="196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pic>
        <p:nvPicPr>
          <p:cNvPr id="206" name="Google Shape;206;p30"/>
          <p:cNvPicPr preferRelativeResize="0"/>
          <p:nvPr/>
        </p:nvPicPr>
        <p:blipFill rotWithShape="1">
          <a:blip r:embed="rId4">
            <a:alphaModFix/>
          </a:blip>
          <a:srcRect b="0" l="0" r="0" t="0"/>
          <a:stretch/>
        </p:blipFill>
        <p:spPr>
          <a:xfrm rot="-1936797">
            <a:off x="5800165" y="2948930"/>
            <a:ext cx="742356" cy="1387635"/>
          </a:xfrm>
          <a:prstGeom prst="rect">
            <a:avLst/>
          </a:prstGeom>
          <a:noFill/>
          <a:ln>
            <a:noFill/>
          </a:ln>
        </p:spPr>
      </p:pic>
      <p:pic>
        <p:nvPicPr>
          <p:cNvPr id="207" name="Google Shape;207;p30"/>
          <p:cNvPicPr preferRelativeResize="0"/>
          <p:nvPr/>
        </p:nvPicPr>
        <p:blipFill rotWithShape="1">
          <a:blip r:embed="rId5">
            <a:alphaModFix/>
          </a:blip>
          <a:srcRect b="0" l="0" r="0" t="0"/>
          <a:stretch/>
        </p:blipFill>
        <p:spPr>
          <a:xfrm>
            <a:off x="6333230" y="2643739"/>
            <a:ext cx="1860835" cy="1514633"/>
          </a:xfrm>
          <a:prstGeom prst="rect">
            <a:avLst/>
          </a:prstGeom>
          <a:noFill/>
          <a:ln>
            <a:noFill/>
          </a:ln>
        </p:spPr>
      </p:pic>
      <p:pic>
        <p:nvPicPr>
          <p:cNvPr id="208" name="Google Shape;208;p30"/>
          <p:cNvPicPr preferRelativeResize="0"/>
          <p:nvPr/>
        </p:nvPicPr>
        <p:blipFill rotWithShape="1">
          <a:blip r:embed="rId6">
            <a:alphaModFix/>
          </a:blip>
          <a:srcRect b="0" l="0" r="0" t="0"/>
          <a:stretch/>
        </p:blipFill>
        <p:spPr>
          <a:xfrm>
            <a:off x="6228352" y="3523852"/>
            <a:ext cx="754438" cy="829134"/>
          </a:xfrm>
          <a:prstGeom prst="rect">
            <a:avLst/>
          </a:prstGeom>
          <a:noFill/>
          <a:ln>
            <a:noFill/>
          </a:ln>
        </p:spPr>
      </p:pic>
      <p:pic>
        <p:nvPicPr>
          <p:cNvPr id="209" name="Google Shape;209;p30"/>
          <p:cNvPicPr preferRelativeResize="0"/>
          <p:nvPr/>
        </p:nvPicPr>
        <p:blipFill rotWithShape="1">
          <a:blip r:embed="rId7">
            <a:alphaModFix/>
          </a:blip>
          <a:srcRect b="0" l="0" r="0" t="0"/>
          <a:stretch/>
        </p:blipFill>
        <p:spPr>
          <a:xfrm rot="713346">
            <a:off x="7698487" y="2183183"/>
            <a:ext cx="702945" cy="1851660"/>
          </a:xfrm>
          <a:prstGeom prst="rect">
            <a:avLst/>
          </a:prstGeom>
          <a:noFill/>
          <a:ln>
            <a:noFill/>
          </a:ln>
        </p:spPr>
      </p:pic>
      <p:pic>
        <p:nvPicPr>
          <p:cNvPr descr="Animated Toolbox Clipart Image" id="210" name="Google Shape;210;p30"/>
          <p:cNvPicPr preferRelativeResize="0"/>
          <p:nvPr/>
        </p:nvPicPr>
        <p:blipFill rotWithShape="1">
          <a:blip r:embed="rId8">
            <a:alphaModFix/>
          </a:blip>
          <a:srcRect b="14657" l="0" r="0" t="40199"/>
          <a:stretch/>
        </p:blipFill>
        <p:spPr>
          <a:xfrm>
            <a:off x="5329147" y="3255389"/>
            <a:ext cx="3479693" cy="1583330"/>
          </a:xfrm>
          <a:prstGeom prst="rect">
            <a:avLst/>
          </a:prstGeom>
          <a:noFill/>
          <a:ln>
            <a:noFill/>
          </a:ln>
        </p:spPr>
      </p:pic>
      <p:pic>
        <p:nvPicPr>
          <p:cNvPr id="211" name="Google Shape;211;p30"/>
          <p:cNvPicPr preferRelativeResize="0"/>
          <p:nvPr/>
        </p:nvPicPr>
        <p:blipFill rotWithShape="1">
          <a:blip r:embed="rId9">
            <a:alphaModFix/>
          </a:blip>
          <a:srcRect b="0" l="0" r="0" t="0"/>
          <a:stretch/>
        </p:blipFill>
        <p:spPr>
          <a:xfrm>
            <a:off x="845939" y="205502"/>
            <a:ext cx="856842" cy="69684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1"/>
          <p:cNvSpPr txBox="1"/>
          <p:nvPr>
            <p:ph type="title"/>
          </p:nvPr>
        </p:nvSpPr>
        <p:spPr>
          <a:xfrm>
            <a:off x="519629" y="234557"/>
            <a:ext cx="7406400" cy="857400"/>
          </a:xfrm>
          <a:prstGeom prst="rect">
            <a:avLst/>
          </a:prstGeom>
          <a:noFill/>
          <a:ln>
            <a:noFill/>
          </a:ln>
        </p:spPr>
        <p:txBody>
          <a:bodyPr anchorCtr="0" anchor="ctr" bIns="0" lIns="0" spcFirstLastPara="1" rIns="0" wrap="square" tIns="0">
            <a:normAutofit/>
          </a:bodyPr>
          <a:lstStyle/>
          <a:p>
            <a:pPr indent="0" lvl="0" marL="0" rtl="0" algn="ctr">
              <a:lnSpc>
                <a:spcPct val="100000"/>
              </a:lnSpc>
              <a:spcBef>
                <a:spcPts val="0"/>
              </a:spcBef>
              <a:spcAft>
                <a:spcPts val="0"/>
              </a:spcAft>
              <a:buClr>
                <a:schemeClr val="dk1"/>
              </a:buClr>
              <a:buSzPts val="1400"/>
              <a:buNone/>
            </a:pPr>
            <a:r>
              <a:rPr b="1" lang="en"/>
              <a:t>Visual Schedules</a:t>
            </a:r>
            <a:endParaRPr b="1"/>
          </a:p>
        </p:txBody>
      </p:sp>
      <p:sp>
        <p:nvSpPr>
          <p:cNvPr id="218" name="Google Shape;218;p31"/>
          <p:cNvSpPr txBox="1"/>
          <p:nvPr>
            <p:ph idx="12" type="sldNum"/>
          </p:nvPr>
        </p:nvSpPr>
        <p:spPr>
          <a:xfrm>
            <a:off x="8630105" y="4790266"/>
            <a:ext cx="389400" cy="1962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pic>
        <p:nvPicPr>
          <p:cNvPr descr="SJ Library 2009 009.jpg" id="219" name="Google Shape;219;p31"/>
          <p:cNvPicPr preferRelativeResize="0"/>
          <p:nvPr/>
        </p:nvPicPr>
        <p:blipFill rotWithShape="1">
          <a:blip r:embed="rId3">
            <a:alphaModFix/>
          </a:blip>
          <a:srcRect b="0" l="18613" r="27495" t="0"/>
          <a:stretch/>
        </p:blipFill>
        <p:spPr>
          <a:xfrm>
            <a:off x="966244" y="1126254"/>
            <a:ext cx="1362019" cy="4016722"/>
          </a:xfrm>
          <a:prstGeom prst="rect">
            <a:avLst/>
          </a:prstGeom>
          <a:noFill/>
          <a:ln>
            <a:noFill/>
          </a:ln>
        </p:spPr>
      </p:pic>
      <p:pic>
        <p:nvPicPr>
          <p:cNvPr id="220" name="Google Shape;220;p31"/>
          <p:cNvPicPr preferRelativeResize="0"/>
          <p:nvPr/>
        </p:nvPicPr>
        <p:blipFill rotWithShape="1">
          <a:blip r:embed="rId4">
            <a:alphaModFix/>
          </a:blip>
          <a:srcRect b="0" l="0" r="0" t="0"/>
          <a:stretch/>
        </p:blipFill>
        <p:spPr>
          <a:xfrm>
            <a:off x="2954213" y="1126255"/>
            <a:ext cx="1651594" cy="1964274"/>
          </a:xfrm>
          <a:prstGeom prst="rect">
            <a:avLst/>
          </a:prstGeom>
          <a:noFill/>
          <a:ln>
            <a:noFill/>
          </a:ln>
        </p:spPr>
      </p:pic>
      <p:pic>
        <p:nvPicPr>
          <p:cNvPr id="221" name="Google Shape;221;p31"/>
          <p:cNvPicPr preferRelativeResize="0"/>
          <p:nvPr/>
        </p:nvPicPr>
        <p:blipFill rotWithShape="1">
          <a:blip r:embed="rId5">
            <a:alphaModFix/>
          </a:blip>
          <a:srcRect b="0" l="0" r="0" t="0"/>
          <a:stretch/>
        </p:blipFill>
        <p:spPr>
          <a:xfrm>
            <a:off x="5361436" y="2450829"/>
            <a:ext cx="1500188" cy="1714500"/>
          </a:xfrm>
          <a:prstGeom prst="rect">
            <a:avLst/>
          </a:prstGeom>
          <a:noFill/>
          <a:ln>
            <a:noFill/>
          </a:ln>
        </p:spPr>
      </p:pic>
      <p:pic>
        <p:nvPicPr>
          <p:cNvPr descr="https://encrypted-tbn1.gstatic.com/images?q=tbn:ANd9GcQGD4UAs6mQ5SIXkFdlyfjYXcI-5WjX3oJaD0fYvJPNC7krmdKC" id="222" name="Google Shape;222;p31"/>
          <p:cNvPicPr preferRelativeResize="0"/>
          <p:nvPr/>
        </p:nvPicPr>
        <p:blipFill rotWithShape="1">
          <a:blip r:embed="rId6">
            <a:alphaModFix/>
          </a:blip>
          <a:srcRect b="0" l="0" r="0" t="0"/>
          <a:stretch/>
        </p:blipFill>
        <p:spPr>
          <a:xfrm>
            <a:off x="6135430" y="573731"/>
            <a:ext cx="2288946" cy="1714500"/>
          </a:xfrm>
          <a:prstGeom prst="rect">
            <a:avLst/>
          </a:prstGeom>
          <a:noFill/>
          <a:ln>
            <a:noFill/>
          </a:ln>
        </p:spPr>
      </p:pic>
      <p:sp>
        <p:nvSpPr>
          <p:cNvPr descr="data:image/jpeg;base64,/9j/4AAQSkZJRgABAQAAAQABAAD/2wCEAAkGBhQQEBUUEhQUFBQUFxUUFBUVFRUUFRQUFBgYFRUVFBQXHCYeFxkjHBQUHy8gJCcpLCwsFR4xNTAqNSYrLCkBCQoKDgwOGg8PGiwkHBwpKSksKSosLCkpLCkpKSwsKSkpLSwsKS4sKSwpLCksLCksKSwsLCksKSksKiwtKSkpLP/AABEIAOQA3gMBIgACEQEDEQH/xAAcAAABBAMBAAAAAAAAAAAAAAAHAAEFBgIDBAj/xABQEAABAwIABwcSAwYEBQUAAAABAAIDBBEFBgcSITFREyIzQWFxkRQVIyQ0UlNUcnOBkqGxssHC0RYyghdCQ3ST8GKEouFEY2SDoyU1lNLx/8QAGwEBAQEAAwEBAAAAAAAAAAAAAAECBAUGAwf/xAAwEQEAAQMCAwYFAwUAAAAAAAAAAQIDEQQhMUFRBRIiYXHRBjKBwfBCkaETIzNSsf/aAAwDAQACEQMRAD8AOKj8NYcho4jLO8MaNW1x2NHGV0V9cyCJ8khzWMaXOOwDSV5ux1xtlwhM6R5LYwbRR8TW30enaeVBdMN5a3OcRC3c2cR1vI5Tqao2LLTIz+GHna4l2n0oYOddbm0TyL2sNriB71UE/wDbvJ4CP2rMZd5PF4tPKULuoTtZ67ful1udtZ67fuiioMvD/F4+nQshl5Pi7OkoVdbX/wCH12/dI4Nf/h9Zv3QFYZeT4uzpKf8Ab0fF29JQo62v2D1h903W1+wesPuiC0Mvf/Tt9YrIZeh4uPWKERwbJs9oT9bZO99oQF/9vLPAe0rMZeIz/A9qDhwfJ3vtCQoH977QgMn7eI/Af6inOXiLwB9ZBrrfJ3vtCQwfJ3p6QijKMvMXgD6yQy8x+APrIN9bZO9PSEutsnen2IDKcvEXgD6yY5eY/Fz66DvW+TvU3W6TvSgMf7eI/Fz66Ry8R+Ln10HRg2TvT7E4oJB+6UBiGXeLxd3rpDLvH4ufXQdFBJ3p9ifqCTvT7EBhGXGN38BzeUP1Ltocr7L74FzePicObiJQOkpnN0lrh/e1bKatLDp0j+9SI9V4Iw1FVx58Lw4ce1p2OHEu9ec8X8PS0L21EBJZ/EZxObxghH/A2FWVUDJozdjwCOTaDyg6FFUrLFhItpoqdp4d++8iPfEdJb0IF4Zk3+bsRhyvHtqmGyKQ/wCoBBjCnCuQYE7kwOtd7vyA/FZcm4ukdvrvd6SpbCUdpW/4KYOHO7Rf/UrzkqxbimDpJGh1g0gHVck69trKxugbdaHeDP8AfpS60O7wr07FgKEDgmeq37LZ1ih8FH6jfstYhHl3rS7vHJutTu8d7V6j/D0Hgo/Ub9kxxbp/Ax+o1MGXl3rU7vHe1LrW7vXdBXqA4s05/gx+o37LD8JUvgI/VCYMvMHW13ev6Cm63u71/QV6h/ClN4CP1Am/CdL4CL1AmDLy/wBb3d6/oKY0Du9f0FeoPwjS+Ai9QJHEymP/AA8fqJiDLzAKF3ev6HJ+oHbH+1enfwXS+Ls9RN+D6XwEfqhMGXmTqB2x/QUuoHbH9Dl6c/CFL4CP1Qm/CFL4CP1UwPMgoHbH/wCpLqB2x/QV6b/CFL4CP1UvwhS+Aj9VMGXmXre7Y/2pdQO2P6HL01+EKXwEfqpfhCl8BH6oTBl5l63u2P8Aal1vdsf7V6a/CNL4GP1QtFRifS24GPoTBl5uiie07xzmu2HUeTT81sz88F1s1zTZ7dh74bAr5lJxdjgDXxjNuSCPtyafYqRUcKD4WAOdyuAIv0tv6VmdlS+KdTeQxO/K8EelFLI5hQsdUUjzojO6M5ATmuA/0oPYuv7Zj5/kr5ixMWYTmLdF4Tf1mKSsLBld7rp/MyfEEGsJcK7nRlyu910/mX/Eg1hMdldzoOvCg7N/lWfSihke7nf+j6kMMLHs3+WZ7wifkeHa7/0fUtQkiXGtoWuMLYFpDpJJWQJM420nQNp0Ba3zabN0nj2DnPGeQKt4UxuENS6AU1VUyRsZI4wsY5rGyXzdBcLaj90Fi6pv+UF3Kd6Ok6T0Jsx51utyNHzNz7lnA/Oa11i24BzXaHNuL2cNo1LO6Dmkos4aXPP6ne66pWOGBaanzXydVySTyCKKGGaQF8jtNmguzWiwV9JVOx5d25gn+dHwIODFPAFJUsMsZq43RSOjkilnkzmSM1tcA6xGkK1UrXNna0OcW2NwXEi1th1KvZPX77CR/wCvl9gCsmDTnTPPegDpP+yCVSThV7DONT4aoU0NJLUyGLdjub425rM4s055HGPagsCSrWEMb5IpIYm0U0s0sJndEx8QdEGuDXBxJsSCRqU9QVDpImvfG6Fzhd0byC5h2OLdBPNtQb7JrJ0kDLXLqW1a5tSAT5XOCb5fyCGFRwkf8v8A/ZE7K7wbPLPyQxqB2Rn8uPcfus1LDfi93TFzq+4stvhObzP1MVCxd7oj5/kiBilpwnN5n6mLMrHFO5Xe64PMv+JB3CPCO50YsrvdcHmXfGg7X8I7nQdWFeGP8sz6UUcjw7Xf+j6kLcK8Of5dv0op5Hh2u79H1LUJIlRrYsGalsC0hWVQrcZ5Kup6moLZsbh1TUnSxgB0xRd846iejjKlsZaSapiMMEghDjmyyac8R/vNjtqcRouujA2BY6SFsULQ1jeknjc48ZKDsjjsLIf41YOY6or5oq2eKohpo5HRR9ja3c2kxOc7+IDc6OLORBc6yoGPkVA+TOmi3WfNDLNe9mcwG4bLmEBzeQ3KxVXFMZmX2s2K71UUW4zK04AwuZaKCaUgOkhje/iGc5oJPJp0+lR2EcfKeLQ1xkI4maR6x0Id4Rw3JPYONmNADY271jQBYAN5BZR5K6+5rJ/Q9Tpfh+mIzfnfpHuulVlJkP5I2jyiXewWUBh3GGSuY2KYMLc9paQ0hzHXsHMcDcEXUSso/wA7PLZ8QXH/AK9yqeLtZ7M0tumcW4+u/wD0XaDF6moI46eIvaJJC0G+e58pa57nPceRh08gCkMF0jIXPYHl7zmyPBtcNddrNA1Deu6CuqqoWvkjeb3ic5zLHRdzHRm449DitMdCY5J5WnOfLmZoOgN3JmaxtxxZxJJ/xFd0/PMuxUbGrBNNUVsufPURzsoy8NjeYmbmwuc1+eNLiHac29uNT8cEtPBTQR6ZHOaJJLZzWgXlqJDfvjnNF+N42LnwtguiwhUmGeATSU7Guc/SAwSklsRe0gkkDOzdmnjVRTsFQxYRZROqqioZVOoHutG4xh8bZD2R0o0k3a0lvHa5Vtyb4RkqMF08kzi95D2551uDHlrXE8ZsNfIu/CuJ9JUsjZNAxzYRmxgXZmN1ZrS0g5ugaORSVJSMhjbHG0MYwBrGtFg1o1ABBtSTpkCWqbUtq1zakAjyvHeM8o/JDWoHZR5hvwolZXTvGeUfkhrPwv8Al2/CFmpYdGLzO2I/74kQcSmf+pTeZ+tioOLndEf98SIeIrb4Sn8z9bFmVjilMrndcPmXfGg7hDhHc6MWVvuuHzLviQer+EdzoOnCvDu/l2fSinkf7mf+j3OQswtw7v5dn0oqZHx2s7/t+4rVKSJMa58LYVjpozJNIyJt7Z7yGtBPKePYF0xrS+nbKd+1r23Fg5ocNB0GxFlpFYp8odOaQVDGSvD5zSwxtaDJNIDoLBewBBvpUvi/jLHWxvcxr43RPdFLHIA18cjdJa4C4QwwS20GDwBYdeZuQDToUrgvDopnYVd+86ucGDa7N9w41mqqKYzL62rdV2uKKY3lP4343bj2OM3kI0nvBtPLsCHEspcSSSSdJJ0knlKeecvcXONyTck6yStS6S9em5Pk/RNBoaNJb7scZ4z+cjFJJMvg7A6yh4SPzkfxhYrOn4SPzkfxhap4vnd+SfQf3azzlMsnazzlY2XoX5UjsPYYFJA6TNL3aGRxjXLM85scY53EcwuVx4LwFLBSOY2QCqmJkmmIv2aQjdHtHHmjesB0b1qZtG+or90ka5sNJvYA4W3Wd47JOBxta05jTtLip6yoiaWdsUjKWFhcI2gyuLtETCCWZ7j+eR5022XJsLKVstVZE9zHNjfubzqfmhxbtIadBNtV9GrmUdg6eKJ4poGvkLCTM++eI3O3xdPK476Rx05oudN7AIGxixibRCK8UszppNyjZCAXl2aXaiRxArkqsc2w0onlp6mMulbBHA9jRNJI78ua29rHTpJ4lqxzoIp5KJklRJTvM7txMQ3z3mMgsEmnczmk77lVImrJHNihkkfM2lw1HDHJIc55jAJAe7jI1XQEfFzGRla2QtZJE+F5imilAD432vY2uCCOMFSU2pVPEfu7C/8ANt9katk2pAI8r35I/KPyQ2qOG/y7PhCI+V472PynfJDipHZj/Ls+FqzJDqxb7pZ6fciNk/bfCVR5r62oc4t90M9PuRKycC+EajzX1tWZaji7crJ7ci8yfjKD1fwjudGHKx3ZF5k/GUHq/hHc6Dpwtw7/ADDPpRVyPjtZ3PH8JQqwtw8nmI/pRWyPdyu52fCVqlBGc6zefR0rKNtgtbtJA9K3BaRX67E+kNMYDFaLdDMAHPDmzE3MjH3zmu5ihhhWCKKR0UDc2NjjrcXlzz+d7nON3EkW07EVsZq/coXu71pI59Q9pCDsh0rr9ZcxEUvU/D+miaqr08to+/55sCmTpl1b2BJJkginWym4SPzkfxha1sp3gPYTqD2E8wcCVqni+V35J9B/drPOUyjMF41UlWbU9RFK7TvWuGd6p0qTXoYflZJk6wnDs12ZYOsc0uBLQ62guA0kXVRrra6OCMySvbGxv5nPIa0ekqCbhaprNFHHuEJ/4qdhznX46enNi6/fvsOQrdRYqNzxNVvNXONLXSACKI/8iAb1nlG7uVTk0Qe0tdpDgQdJFwRY6RpCCGq8C09XEKad3VDoc1ziXgTNfpDZHOjsWOOnVZYnEmj6l6l3EbjnbpYOfn7rr3TdL52fy3W/B7xG7coKV0cTSQ5+ayJlxxtaTny3P71uO91KoI7AeAIaKMxwMzQ5xe4lznve863Pe4kuOpdk2pbVqm1IBBlf1R87vkhxUcM7zDPhaiLlgOiPnd8kOqgdmf5hnwtWaiHVi4e2Gen3ImZNP/cKjzQ+JqGeLh7YaidkwHb9T5sfEFlqHTlY7sj8z9ZQerT2R3OjBlX7sZ5n6ig/W8I7nSB04X4eTzMf0osZIO5Xc7PhQmwsezy+Zj97UWsj/crvKZ8C1Skr5VVjIWuklcGRxtu57jZrRxklaK/GWlp8zdqiKLdG57M94bntP7zb6xpVUyq4Djloqidxkz4YhmNEjhHfObpdGNDjvjpKWFsC1T56aanbSuEdAIz1TvxnHNfvYxpuQ0DO1C5WkZ48YTbJStdG9r2Submuabtc0XNwRrFx7EPHKzYYwz1Xg6lmDGx55ddjRZrXMu1wbyXBI51WSV02rn+4992HTEaSJ6zJkyV0rriO8g1kk6ZRTErmqK1oObpc7WWtBcRz21LeSpTJ1gGKsY4OeBIQ14Bsc8uJ3QnbbQORfeinm6rWaj+nGfKZ67bR5dVFfg2xzoXuzm77NcCyRuwtIt0+1F/JLlGfV9qVTs6ZrS6KQ/mla38zH7Xgab8YB4wqnlEwdBTVLRTnQ10bdJvZz9EjL7LaeRVrFyqMOFqdzNYqI/8AU4NcPTnHpXZ2bk1bS8drdNRRTFyjaJxt6xmOvSc7+fN6eSTuCZcp1ZJLhwphcU+beKeTOvwMTpc23fW1cnMVH/jFni1f/wDDlVR31lJO5921Aij0b1sTHPJGu8jyQAeRq71VK7DNJO4Omo6qQtFhn0MzrDXa1rKSw7hMxUrdxFpJsyGnYWlpEkuhl2625gu4jiDEEvnjaOkLXMdCEmDcDvOCqqCOOSpzMJhrmt/PJHG5ueSeK4bpPFdW3EiWBr6mCOk6imidGZot03UOa4Exva+9joKCl5YTwXO5Dqo4Z/mWfC1EPLDri/Uh3Pw0nmmfC1ZnisO3F3uhvpRPyVjt6p82PiCGOLw7OPSijknb27U+QPiCzKw2ZVu7GeZHxFB6t4R3OjBlW7sZ5kfE5CCsPZDzoN+FuHm81F72ouZIB2o7ymfAEIsK8PP5uL6UX8kQ7TPlN+ALVKS34awaauvrKN0jmMqaSBwIGcGlj7EhpNr72ylcM4mPkkimp6k080cHUrnbmJBJEba2kizri9+VbK/Bz+utNO1pLDBNFKeJtnBzL8+cQrMAqga4zYvNo6CCGMlzYXAZx1uLg4uceck+xUpyLuOdDulNIANIGcOdm+9wKEbl1OspxXnq912BcirTd3/WZ/lgmTpXXBehMmWV0yKwWqkpBEXFpNnHODeJpOvN2XW8prLcVcnGrtRMxVjgxnhEgs8BwPERcJYr4GhhwhBNI4iKN4e5ti7S0XZp12zrX5As7LIL6UXarc+FxtRoLWpjFyPrzHukrWStDo3BzTxg3C3hAzBeGZaZ2dE8tPGNbXeU3UUQcA5RY5LNqBuTu+1sPzb6V2VrVU17VbS8nrexL1jxW/FT/P7ey5JWWMcgcAQQQdIINweYrJct0bir21FwYDBm20iUSXJ5HMOgehaMM4uQ1rGNqWk5hzxmSPZmvIsSHNINrErmkNNNUkbpNFUA2sHzQF4Z3rHbyVtr6QDoU6jIfYPydTU1NUNp5tzmfUtmidukpYYo3XZFLx6QSHHTfRe6lsXcBTx1FVVVRiEtTubcyEucyNkQsN84AknmVrWmfUqA1li/hfqQ8n4aTzTPhYiHlh1xfqQ9qB2aTzbPc1ZlXbi7w49KKeSYdt1PkD4kLMX+HHMUVskw7aqfIHxLKwwyqd2N8yPichBVcIedF7Koe3B5lvxOQgqeEPOkDowpw8/kRfJGHJKO0z5Q+BqD2Ez2xP5MXyRkyTjtP9f0NWqUlepBoB2H2HQtjpA1pLiABpJJAAHGSTqSa24sofGfA7KukdFNJuUbXMfK7RYsiOc5r76mm2lUds1VFJEXtkjcwXu8PaWC2u7r2CDWF6Zscz2sc17L3Y5rg4Fp0ixGjk9C3YQo2yMlmhi3Ghra+hihitmNljjLhJJmDU1x6VvlxaBqsJtgaGsp54yyNos0NfHd4a0atV7Li6q136Mxxh3fYusixf7tXy17fXkhCsbLMhY2XTPfQSZOmUaJJJOEDJ0kkQ6yBWIKdaZS2BcZp6Q9jddvGx2lh9HEeUIhYHx6iqmlucIJiLNz98zO4iDcZ2niJCE4W6GIvcGtBLibADjJ4lybWoro2jeHU67syxqI70xiesfcbsHyTG4nZGC22a+Nxcx99ZDXDOjPIb69ZXYqRWzy0dGyCObNndG+TdHDdNzZHvnuDTew1NHFpXNV4aqppqGkjqDC6WnklnmbG1znPiGbYNeLAFwJ1LuY3jMvz+5EU1TETmI59RAWqbUoTELDclZg+KaaxkOex5AsHGN5bnW4r2Cm5tSrAM5YdcX6veh9UDssvm2e5qIOV/8ANFzO96H9Rwsvm2fSsyrrxc4ccxRYySDtqp8kfEhTi4OzjmKLGSMds1XM33rKw5sqfdo8y33uQinPZD5XzRcypHt3/tN95Qkl4Q+V80gbcJcPUf8AaRoyVDtL9f0NQXwjw1Rzx/NGvJaO0h5Z+Fq1SkryxQGPWL8ldSOhikbGXuZnl4cWua03zXBumxNuhT7FmRcKilYSxUraqmEc01IJIZYJqYxRSMja6EneyAknNOgC2qykcVcWZYHVMtS+N89XIJHiIOEbA1ua1rc7SecqxN0aD6OULNALcdcUjC4yxDsZN3AfuE8fkn2KnkI/yxBwIIuDosh5jRk+LbyUwuNZi4x5G0ci63Uab9VH7PX9l9sRMRavzieU+/uoJTALZJGQbEEEaCDoIOwhYLrsPUxOTJFPZIqLM7EkkldUIp0l0UVA+Z4ZG0vcdQAv/wDg5VYjLFVUU7zwamtuiPihicYWbtK3sjhvG+DaRrI74+wLrxUxFbT2kms+XWANLIzyd87l1bFbl2en0/d8VXF4/tXtaLsTZsztznr5R5efP0UPG7ANRK+aWGVrRJT7g6J0RkfmC5cyMj8tyfcolsNRRz0FTURyyRxw1ETtyiL5Iy8DcxIxunTbX0opJLnvMqtk2wbJT4MhZK0seTI8sdoc0SPLmhw4jYjpVim1LcVpn1KoC+V/88XM73qhVHCy+Q36Vfcr538fM73lUKpPZZfJb8lmVdmLnDjmKLOSLuiq5m+9CbFvhxzFFrJFw9TzN96yriyo92nzTPmhK9vZf1fNFnKee3XebZ80Jjwn6h71UltwhwtR5UfuKN2TEdpN8t3uagjW8LU+cZ7ijjk1HaTfKd8laSVzYtgWti2AqhnNumBWSYhBG4y01RLSyMpHiOd4DWPJtm3IziCAbHNvblQ4q8IS0rcKx01TPLBT08dpXyGR0dWXAOayXba5IGpX3HR9SKGYUbXOncAxmbYEBxs5wvqIbdQWB4qqLB8lPS0L6SSOPOhdM+GUTTXBdnAXu92nS7aEhEZi3geirpJGGeuknEbHEVW8dmki0sV2gubfRp2pYTyYTN0wvbINh3jvsVLYvwVNThPqyankpmR0gp7S5udJKXZzi0NJ3g06eZXdfG5Yor4w7HTdpanTxiirbpO8fnoB9Xi1UxfnhkHLmkjpF1wOp3DW0jnBCPziQDbSbGw2niCH+D8NV0ddSxVUkMjqozbtSsZHnUjWDOY7dGkki1tLtd1xp0UcpdxT8RV48duPpOPtKgspXu1NceZpPuClKLE+ql/LA8Da4Zg6XWU7gzHSsc6nqXPj6nqK19H1OIgCxgJa14lvnF1wiakaGI4ylfxHcmPBREes59g+wTkuOg1Eg8iPSfS8/ILbhqsqMHbuaOlgZTUsTZZJJs+9QTcuZG8HW0DjvpKvl0Nso+GaaUVVNVDcpKeITUjjIRu8j26M1lrPs4Nbmm+viXKt2aKPlh0mq19/U/5KtunCErWY4VL6hsdM2la000NQTVSPjsZy4NYC3QToVwpS/MbugaH5ozw0ktDrb7NJ0kX1IX4dqaJwPXGBrKp2DmPbLKbNe/MIzIo9TZGu2adNleMR8/rbSbrfP3CPOzvzatF78drL6uEnUisUkU60z6ltWqfUqgLZXj2SPyXe8qhT8NN5LfpV8yujssfku95VDqOGm5m/JZlXdi5w45ii1kh4ap/T70JsXeHHMUWskI7LU/p95WZWEblMPbr/ACGe5CgcKPKHvRWymd2P8lnuQrbwo8oe9UllWaZKnzrfY0o55OO4meU/3oGVI7JUDjEwJ5iDYo1ZOsIMNG0Ai7XOuNmdvgehWlJdeEMpVOypipoDu8z5tyka0HsWbcO12u+4sAOU887gDDfVLXZzQ1zCL21EOvmkX5iLfewicJYo0s8sU2a2OWKTdM+MBhfe+c15Fr3vfO1g9Ck8CYPZTMIDs4uILnWA0DQ0AcQHz2aBpEzdK60CoG1LqgbVFb7prLT1QNqXVA2oN2cnzlo3cbUt2G1MDZO52a7NsXWOaDqLrb0HkvZC/B2EjWYQoZI4HQ1rXydcS2KSNoia3NzXvdoeDZttJRM3YbU+78qID2B2uIo6Hc5BUQYTknlaY3hrIg5zt0L7ZuaQdqMxK1bvypbsFRtutUtMx5Bcxji3S0ua1xb5JI0JbqFy1GF2McWuvcZp1aLPcGjTzlMDoqoI3C8jWODdIL2tOadoLtS2iUbR0j0KDwphqJzZYXB++a5hO53bvrszhc2cL+5Q1TFA97Zs+Roe67BuR05rhIAdOi2dovbUdiuEyum6jRpbp1aRp5tOlZZ42jpCqtVLDHHHC9++hD2Zwjc65dEWXGm40OB9i5GUELJS4TEnPLrFjs3eudO5oI23cedMGV0dIBrI06NfGtc50KvUMlPTtOdJnBz2uac063NDuLiIcPau6qxghFgXG5zLb06N0/JfZdTC5CrK5wkfM73lUKpPZpvJb9Ku+VecOljAOkNdo9JVHqj2abyWfSsysO/FzhxzFFzJAOyVPo95QjxdHZvQi9kgG+qPR7ysqxyo0HZQ/ic0dI0IM4QhzXlelsb8CdVU5AG/bvm8u0IB4aobkg6HAoIOuqbu3YC4c0Mnbx3GgPHQCnosJvjOdBMWHa12Y62whaZIi06bhcslIDsVRYBjbW+Ny/1QshjhXeNy/wBQKtdQBLqAJmTZZvxlXeNyf1Gp/wAaV3jcn9RqrHUITdQhMyYWn8Z13jcnrtS/Gld43J67VVuoQm6iCZMQtYx3wh43J6zE/wCOcIeNP6WKpdQjYl1EEyYW/wDHWEPGX/8AjS/HuEPGX9EaqBox/ZTdR/3dMi5DH7CHjDuiP7LMZQcIeHd6sf2VK6jH9lP1F/d0zJhdm5Q8IeHPqM+yy/aJhHw3/jZ9lR+o/wC7pdSc/SmTC8/tHwj4X/xM+ycZSsI+EH9Jn2VGFJynpS6l5T0pmTC9DKZhDv2f0W/ZZNynYQHHH/RCofUx2u6Sl1Oe+d0pkwvwyoV//K9MIWEuUytcLdiHNFZUXcHd87pT7g/vndKuTCUrK1znGWdxcTpsdbuQDiC4YZC7OcfzPNzyNGkDpPsWllFpuekrtp4LmzfSoJXADN+XbAjVkrocyKR9vzEfdC3AODrlrGi5J6Sj3i/gzqenazjtd3OVFSKHmUHJ26ovPS23TW+PVn8rT33Jxq71dW5ps1R8uEpeIjoUV5yro3xOLJWFrm6C1wsR6CuTPZ3qOmMmDzWNtKyN5GoloDhzPGlD+tyYzEncy0c5umTCk57NiWczYrM/JfWcTo1gcmFZtj6UymFczmbEs5mxWI5Ma3/lrE5M63/B0hMmFeuzYlvNinzk1rdjOkLE5OK3vWdITJhBbzZ7Urs2HpU5+zqt71nSEv2d1veN6R90yYQBzOVMczlU+cnlb3jekfdYnJ7W+Db0j7pkwgwGcvSnzWcvSpo4gVvgm9I+6xOIVb4IdP8AumTCGzWcqfNZyqX/AAHW+BHT/ukcRa3wI6UyYRIYzaUxYzaVLfget8D7VicSq3wB6VcmEXmM2lPmM2lSJxNrPAHpWP4RrPF3KZMOEMbtKyDG7Suv8J1fi7lmzFOrP8B39+hXJhxhjOMkrso3lxDY23J0AAXJPJtUtg3ESVxG6Nc0ce1FLFPBtPRAGOBu6W0yOOc88xP5fQpkw2ZPMSXU7RNUNtIfysOtg2u/xcnEr4oyPDIP7vtXdT1AeLhUZujB1haHUTdiSSDU6gbsWHUDNiSSgbqBmxLqBmxJJFYuoW7FiaFuxOkgxNC3Ym6hZsSSRTdQM2JxQM2JJIHbg9mxZdbmbEkkC62s2Jjg1mxOkiMOtzNibrezYkkgxOD2bFiaBmxJJBiaBmxY9QM2JJIMeoW7EuoW7EySBxQs2LcyibsSSQddPQt2LvjjDRoFkkkhH//Z" id="223" name="Google Shape;223;p31"/>
          <p:cNvSpPr/>
          <p:nvPr/>
        </p:nvSpPr>
        <p:spPr>
          <a:xfrm>
            <a:off x="1259681" y="-108347"/>
            <a:ext cx="228600" cy="22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data:image/jpeg;base64,/9j/4AAQSkZJRgABAQAAAQABAAD/2wCEAAkGBhQQEBUUEhQUFBQUFxUUFBUVFRUUFRQUFBgYFRUVFBQXHCYeFxkjHBQUHy8gJCcpLCwsFR4xNTAqNSYrLCkBCQoKDgwOGg8PGiwkHBwpKSksKSosLCkpLCkpKSwsKSkpLSwsKS4sKSwpLCksLCksKSwsLCksKSksKiwtKSkpLP/AABEIAOQA3gMBIgACEQEDEQH/xAAcAAABBAMBAAAAAAAAAAAAAAAHAAEFBgIDBAj/xABQEAABAwIABwcSAwYEBQUAAAABAAIDBBEFBgcSITFREyIzQWFxkRQVIyQ0UlNUcnOBkqGxssHC0RYyghdCQ3ST8GKEouFEY2SDoyU1lNLx/8QAGwEBAQEAAwEBAAAAAAAAAAAAAAECBAUGAwf/xAAwEQEAAQMCAwYFAwUAAAAAAAAAAQIDEQQhMUFRBRIiYXHRBjKBwfBCkaETIzNSsf/aAAwDAQACEQMRAD8AOKj8NYcho4jLO8MaNW1x2NHGV0V9cyCJ8khzWMaXOOwDSV5ux1xtlwhM6R5LYwbRR8TW30enaeVBdMN5a3OcRC3c2cR1vI5Tqao2LLTIz+GHna4l2n0oYOddbm0TyL2sNriB71UE/wDbvJ4CP2rMZd5PF4tPKULuoTtZ67ful1udtZ67fuiioMvD/F4+nQshl5Pi7OkoVdbX/wCH12/dI4Nf/h9Zv3QFYZeT4uzpKf8Ab0fF29JQo62v2D1h903W1+wesPuiC0Mvf/Tt9YrIZeh4uPWKERwbJs9oT9bZO99oQF/9vLPAe0rMZeIz/A9qDhwfJ3vtCQoH977QgMn7eI/Af6inOXiLwB9ZBrrfJ3vtCQwfJ3p6QijKMvMXgD6yQy8x+APrIN9bZO9PSEutsnen2IDKcvEXgD6yY5eY/Fz66DvW+TvU3W6TvSgMf7eI/Fz66Ry8R+Ln10HRg2TvT7E4oJB+6UBiGXeLxd3rpDLvH4ufXQdFBJ3p9ifqCTvT7EBhGXGN38BzeUP1Ltocr7L74FzePicObiJQOkpnN0lrh/e1bKatLDp0j+9SI9V4Iw1FVx58Lw4ce1p2OHEu9ec8X8PS0L21EBJZ/EZxObxghH/A2FWVUDJozdjwCOTaDyg6FFUrLFhItpoqdp4d++8iPfEdJb0IF4Zk3+bsRhyvHtqmGyKQ/wCoBBjCnCuQYE7kwOtd7vyA/FZcm4ukdvrvd6SpbCUdpW/4KYOHO7Rf/UrzkqxbimDpJGh1g0gHVck69trKxugbdaHeDP8AfpS60O7wr07FgKEDgmeq37LZ1ih8FH6jfstYhHl3rS7vHJutTu8d7V6j/D0Hgo/Ub9kxxbp/Ax+o1MGXl3rU7vHe1LrW7vXdBXqA4s05/gx+o37LD8JUvgI/VCYMvMHW13ev6Cm63u71/QV6h/ClN4CP1Am/CdL4CL1AmDLy/wBb3d6/oKY0Du9f0FeoPwjS+Ai9QJHEymP/AA8fqJiDLzAKF3ev6HJ+oHbH+1enfwXS+Ls9RN+D6XwEfqhMGXmTqB2x/QUuoHbH9Dl6c/CFL4CP1Qm/CFL4CP1UwPMgoHbH/wCpLqB2x/QV6b/CFL4CP1UvwhS+Aj9VMGXmXre7Y/2pdQO2P6HL01+EKXwEfqpfhCl8BH6oTBl5l63u2P8Aal1vdsf7V6a/CNL4GP1QtFRifS24GPoTBl5uiie07xzmu2HUeTT81sz88F1s1zTZ7dh74bAr5lJxdjgDXxjNuSCPtyafYqRUcKD4WAOdyuAIv0tv6VmdlS+KdTeQxO/K8EelFLI5hQsdUUjzojO6M5ATmuA/0oPYuv7Zj5/kr5ixMWYTmLdF4Tf1mKSsLBld7rp/MyfEEGsJcK7nRlyu910/mX/Eg1hMdldzoOvCg7N/lWfSihke7nf+j6kMMLHs3+WZ7wifkeHa7/0fUtQkiXGtoWuMLYFpDpJJWQJM420nQNp0Ba3zabN0nj2DnPGeQKt4UxuENS6AU1VUyRsZI4wsY5rGyXzdBcLaj90Fi6pv+UF3Kd6Ok6T0Jsx51utyNHzNz7lnA/Oa11i24BzXaHNuL2cNo1LO6Dmkos4aXPP6ne66pWOGBaanzXydVySTyCKKGGaQF8jtNmguzWiwV9JVOx5d25gn+dHwIODFPAFJUsMsZq43RSOjkilnkzmSM1tcA6xGkK1UrXNna0OcW2NwXEi1th1KvZPX77CR/wCvl9gCsmDTnTPPegDpP+yCVSThV7DONT4aoU0NJLUyGLdjub425rM4s055HGPagsCSrWEMb5IpIYm0U0s0sJndEx8QdEGuDXBxJsSCRqU9QVDpImvfG6Fzhd0byC5h2OLdBPNtQb7JrJ0kDLXLqW1a5tSAT5XOCb5fyCGFRwkf8v8A/ZE7K7wbPLPyQxqB2Rn8uPcfus1LDfi93TFzq+4stvhObzP1MVCxd7oj5/kiBilpwnN5n6mLMrHFO5Xe64PMv+JB3CPCO50YsrvdcHmXfGg7X8I7nQdWFeGP8sz6UUcjw7Xf+j6kLcK8Of5dv0op5Hh2u79H1LUJIlRrYsGalsC0hWVQrcZ5Kup6moLZsbh1TUnSxgB0xRd846iejjKlsZaSapiMMEghDjmyyac8R/vNjtqcRouujA2BY6SFsULQ1jeknjc48ZKDsjjsLIf41YOY6or5oq2eKohpo5HRR9ja3c2kxOc7+IDc6OLORBc6yoGPkVA+TOmi3WfNDLNe9mcwG4bLmEBzeQ3KxVXFMZmX2s2K71UUW4zK04AwuZaKCaUgOkhje/iGc5oJPJp0+lR2EcfKeLQ1xkI4maR6x0Id4Rw3JPYONmNADY271jQBYAN5BZR5K6+5rJ/Q9Tpfh+mIzfnfpHuulVlJkP5I2jyiXewWUBh3GGSuY2KYMLc9paQ0hzHXsHMcDcEXUSso/wA7PLZ8QXH/AK9yqeLtZ7M0tumcW4+u/wD0XaDF6moI46eIvaJJC0G+e58pa57nPceRh08gCkMF0jIXPYHl7zmyPBtcNddrNA1Deu6CuqqoWvkjeb3ic5zLHRdzHRm449DitMdCY5J5WnOfLmZoOgN3JmaxtxxZxJJ/xFd0/PMuxUbGrBNNUVsufPURzsoy8NjeYmbmwuc1+eNLiHac29uNT8cEtPBTQR6ZHOaJJLZzWgXlqJDfvjnNF+N42LnwtguiwhUmGeATSU7Guc/SAwSklsRe0gkkDOzdmnjVRTsFQxYRZROqqioZVOoHutG4xh8bZD2R0o0k3a0lvHa5Vtyb4RkqMF08kzi95D2551uDHlrXE8ZsNfIu/CuJ9JUsjZNAxzYRmxgXZmN1ZrS0g5ugaORSVJSMhjbHG0MYwBrGtFg1o1ABBtSTpkCWqbUtq1zakAjyvHeM8o/JDWoHZR5hvwolZXTvGeUfkhrPwv8Al2/CFmpYdGLzO2I/74kQcSmf+pTeZ+tioOLndEf98SIeIrb4Sn8z9bFmVjilMrndcPmXfGg7hDhHc6MWVvuuHzLviQer+EdzoOnCvDu/l2fSinkf7mf+j3OQswtw7v5dn0oqZHx2s7/t+4rVKSJMa58LYVjpozJNIyJt7Z7yGtBPKePYF0xrS+nbKd+1r23Fg5ocNB0GxFlpFYp8odOaQVDGSvD5zSwxtaDJNIDoLBewBBvpUvi/jLHWxvcxr43RPdFLHIA18cjdJa4C4QwwS20GDwBYdeZuQDToUrgvDopnYVd+86ucGDa7N9w41mqqKYzL62rdV2uKKY3lP4343bj2OM3kI0nvBtPLsCHEspcSSSSdJJ0knlKeecvcXONyTck6yStS6S9em5Pk/RNBoaNJb7scZ4z+cjFJJMvg7A6yh4SPzkfxhYrOn4SPzkfxhap4vnd+SfQf3azzlMsnazzlY2XoX5UjsPYYFJA6TNL3aGRxjXLM85scY53EcwuVx4LwFLBSOY2QCqmJkmmIv2aQjdHtHHmjesB0b1qZtG+or90ka5sNJvYA4W3Wd47JOBxta05jTtLip6yoiaWdsUjKWFhcI2gyuLtETCCWZ7j+eR5022XJsLKVstVZE9zHNjfubzqfmhxbtIadBNtV9GrmUdg6eKJ4poGvkLCTM++eI3O3xdPK476Rx05oudN7AIGxixibRCK8UszppNyjZCAXl2aXaiRxArkqsc2w0onlp6mMulbBHA9jRNJI78ua29rHTpJ4lqxzoIp5KJklRJTvM7txMQ3z3mMgsEmnczmk77lVImrJHNihkkfM2lw1HDHJIc55jAJAe7jI1XQEfFzGRla2QtZJE+F5imilAD432vY2uCCOMFSU2pVPEfu7C/8ANt9katk2pAI8r35I/KPyQ2qOG/y7PhCI+V472PynfJDipHZj/Ls+FqzJDqxb7pZ6fciNk/bfCVR5r62oc4t90M9PuRKycC+EajzX1tWZaji7crJ7ci8yfjKD1fwjudGHKx3ZF5k/GUHq/hHc6Dpwtw7/ADDPpRVyPjtZ3PH8JQqwtw8nmI/pRWyPdyu52fCVqlBGc6zefR0rKNtgtbtJA9K3BaRX67E+kNMYDFaLdDMAHPDmzE3MjH3zmu5ihhhWCKKR0UDc2NjjrcXlzz+d7nON3EkW07EVsZq/coXu71pI59Q9pCDsh0rr9ZcxEUvU/D+miaqr08to+/55sCmTpl1b2BJJkginWym4SPzkfxha1sp3gPYTqD2E8wcCVqni+V35J9B/drPOUyjMF41UlWbU9RFK7TvWuGd6p0qTXoYflZJk6wnDs12ZYOsc0uBLQ62guA0kXVRrra6OCMySvbGxv5nPIa0ekqCbhaprNFHHuEJ/4qdhznX46enNi6/fvsOQrdRYqNzxNVvNXONLXSACKI/8iAb1nlG7uVTk0Qe0tdpDgQdJFwRY6RpCCGq8C09XEKad3VDoc1ziXgTNfpDZHOjsWOOnVZYnEmj6l6l3EbjnbpYOfn7rr3TdL52fy3W/B7xG7coKV0cTSQ5+ayJlxxtaTny3P71uO91KoI7AeAIaKMxwMzQ5xe4lznve863Pe4kuOpdk2pbVqm1IBBlf1R87vkhxUcM7zDPhaiLlgOiPnd8kOqgdmf5hnwtWaiHVi4e2Gen3ImZNP/cKjzQ+JqGeLh7YaidkwHb9T5sfEFlqHTlY7sj8z9ZQerT2R3OjBlX7sZ5n6ig/W8I7nSB04X4eTzMf0osZIO5Xc7PhQmwsezy+Zj97UWsj/crvKZ8C1Skr5VVjIWuklcGRxtu57jZrRxklaK/GWlp8zdqiKLdG57M94bntP7zb6xpVUyq4Djloqidxkz4YhmNEjhHfObpdGNDjvjpKWFsC1T56aanbSuEdAIz1TvxnHNfvYxpuQ0DO1C5WkZ48YTbJStdG9r2Submuabtc0XNwRrFx7EPHKzYYwz1Xg6lmDGx55ddjRZrXMu1wbyXBI51WSV02rn+4992HTEaSJ6zJkyV0rriO8g1kk6ZRTErmqK1oObpc7WWtBcRz21LeSpTJ1gGKsY4OeBIQ14Bsc8uJ3QnbbQORfeinm6rWaj+nGfKZ67bR5dVFfg2xzoXuzm77NcCyRuwtIt0+1F/JLlGfV9qVTs6ZrS6KQ/mla38zH7Xgab8YB4wqnlEwdBTVLRTnQ10bdJvZz9EjL7LaeRVrFyqMOFqdzNYqI/8AU4NcPTnHpXZ2bk1bS8drdNRRTFyjaJxt6xmOvSc7+fN6eSTuCZcp1ZJLhwphcU+beKeTOvwMTpc23fW1cnMVH/jFni1f/wDDlVR31lJO5921Aij0b1sTHPJGu8jyQAeRq71VK7DNJO4Omo6qQtFhn0MzrDXa1rKSw7hMxUrdxFpJsyGnYWlpEkuhl2625gu4jiDEEvnjaOkLXMdCEmDcDvOCqqCOOSpzMJhrmt/PJHG5ueSeK4bpPFdW3EiWBr6mCOk6imidGZot03UOa4Exva+9joKCl5YTwXO5Dqo4Z/mWfC1EPLDri/Uh3Pw0nmmfC1ZnisO3F3uhvpRPyVjt6p82PiCGOLw7OPSijknb27U+QPiCzKw2ZVu7GeZHxFB6t4R3OjBlW7sZ5kfE5CCsPZDzoN+FuHm81F72ouZIB2o7ymfAEIsK8PP5uL6UX8kQ7TPlN+ALVKS34awaauvrKN0jmMqaSBwIGcGlj7EhpNr72ylcM4mPkkimp6k080cHUrnbmJBJEba2kizri9+VbK/Bz+utNO1pLDBNFKeJtnBzL8+cQrMAqga4zYvNo6CCGMlzYXAZx1uLg4uceck+xUpyLuOdDulNIANIGcOdm+9wKEbl1OspxXnq912BcirTd3/WZ/lgmTpXXBehMmWV0yKwWqkpBEXFpNnHODeJpOvN2XW8prLcVcnGrtRMxVjgxnhEgs8BwPERcJYr4GhhwhBNI4iKN4e5ti7S0XZp12zrX5As7LIL6UXarc+FxtRoLWpjFyPrzHukrWStDo3BzTxg3C3hAzBeGZaZ2dE8tPGNbXeU3UUQcA5RY5LNqBuTu+1sPzb6V2VrVU17VbS8nrexL1jxW/FT/P7ey5JWWMcgcAQQQdIINweYrJct0bir21FwYDBm20iUSXJ5HMOgehaMM4uQ1rGNqWk5hzxmSPZmvIsSHNINrErmkNNNUkbpNFUA2sHzQF4Z3rHbyVtr6QDoU6jIfYPydTU1NUNp5tzmfUtmidukpYYo3XZFLx6QSHHTfRe6lsXcBTx1FVVVRiEtTubcyEucyNkQsN84AknmVrWmfUqA1li/hfqQ8n4aTzTPhYiHlh1xfqQ9qB2aTzbPc1ZlXbi7w49KKeSYdt1PkD4kLMX+HHMUVskw7aqfIHxLKwwyqd2N8yPichBVcIedF7Koe3B5lvxOQgqeEPOkDowpw8/kRfJGHJKO0z5Q+BqD2Ez2xP5MXyRkyTjtP9f0NWqUlepBoB2H2HQtjpA1pLiABpJJAAHGSTqSa24sofGfA7KukdFNJuUbXMfK7RYsiOc5r76mm2lUds1VFJEXtkjcwXu8PaWC2u7r2CDWF6Zscz2sc17L3Y5rg4Fp0ixGjk9C3YQo2yMlmhi3Ghra+hihitmNljjLhJJmDU1x6VvlxaBqsJtgaGsp54yyNos0NfHd4a0atV7Li6q136Mxxh3fYusixf7tXy17fXkhCsbLMhY2XTPfQSZOmUaJJJOEDJ0kkQ6yBWIKdaZS2BcZp6Q9jddvGx2lh9HEeUIhYHx6iqmlucIJiLNz98zO4iDcZ2niJCE4W6GIvcGtBLibADjJ4lybWoro2jeHU67syxqI70xiesfcbsHyTG4nZGC22a+Nxcx99ZDXDOjPIb69ZXYqRWzy0dGyCObNndG+TdHDdNzZHvnuDTew1NHFpXNV4aqppqGkjqDC6WnklnmbG1znPiGbYNeLAFwJ1LuY3jMvz+5EU1TETmI59RAWqbUoTELDclZg+KaaxkOex5AsHGN5bnW4r2Cm5tSrAM5YdcX6veh9UDssvm2e5qIOV/8ANFzO96H9Rwsvm2fSsyrrxc4ccxRYySDtqp8kfEhTi4OzjmKLGSMds1XM33rKw5sqfdo8y33uQinPZD5XzRcypHt3/tN95Qkl4Q+V80gbcJcPUf8AaRoyVDtL9f0NQXwjw1Rzx/NGvJaO0h5Z+Fq1SkryxQGPWL8ldSOhikbGXuZnl4cWua03zXBumxNuhT7FmRcKilYSxUraqmEc01IJIZYJqYxRSMja6EneyAknNOgC2qykcVcWZYHVMtS+N89XIJHiIOEbA1ua1rc7SecqxN0aD6OULNALcdcUjC4yxDsZN3AfuE8fkn2KnkI/yxBwIIuDosh5jRk+LbyUwuNZi4x5G0ci63Uab9VH7PX9l9sRMRavzieU+/uoJTALZJGQbEEEaCDoIOwhYLrsPUxOTJFPZIqLM7EkkldUIp0l0UVA+Z4ZG0vcdQAv/wDg5VYjLFVUU7zwamtuiPihicYWbtK3sjhvG+DaRrI74+wLrxUxFbT2kms+XWANLIzyd87l1bFbl2en0/d8VXF4/tXtaLsTZsztznr5R5efP0UPG7ANRK+aWGVrRJT7g6J0RkfmC5cyMj8tyfcolsNRRz0FTURyyRxw1ETtyiL5Iy8DcxIxunTbX0opJLnvMqtk2wbJT4MhZK0seTI8sdoc0SPLmhw4jYjpVim1LcVpn1KoC+V/88XM73qhVHCy+Q36Vfcr538fM73lUKpPZZfJb8lmVdmLnDjmKLOSLuiq5m+9CbFvhxzFFrJFw9TzN96yriyo92nzTPmhK9vZf1fNFnKee3XebZ80Jjwn6h71UltwhwtR5UfuKN2TEdpN8t3uagjW8LU+cZ7ijjk1HaTfKd8laSVzYtgWti2AqhnNumBWSYhBG4y01RLSyMpHiOd4DWPJtm3IziCAbHNvblQ4q8IS0rcKx01TPLBT08dpXyGR0dWXAOayXba5IGpX3HR9SKGYUbXOncAxmbYEBxs5wvqIbdQWB4qqLB8lPS0L6SSOPOhdM+GUTTXBdnAXu92nS7aEhEZi3geirpJGGeuknEbHEVW8dmki0sV2gubfRp2pYTyYTN0wvbINh3jvsVLYvwVNThPqyankpmR0gp7S5udJKXZzi0NJ3g06eZXdfG5Yor4w7HTdpanTxiirbpO8fnoB9Xi1UxfnhkHLmkjpF1wOp3DW0jnBCPziQDbSbGw2niCH+D8NV0ddSxVUkMjqozbtSsZHnUjWDOY7dGkki1tLtd1xp0UcpdxT8RV48duPpOPtKgspXu1NceZpPuClKLE+ql/LA8Da4Zg6XWU7gzHSsc6nqXPj6nqK19H1OIgCxgJa14lvnF1wiakaGI4ylfxHcmPBREes59g+wTkuOg1Eg8iPSfS8/ILbhqsqMHbuaOlgZTUsTZZJJs+9QTcuZG8HW0DjvpKvl0Nso+GaaUVVNVDcpKeITUjjIRu8j26M1lrPs4Nbmm+viXKt2aKPlh0mq19/U/5KtunCErWY4VL6hsdM2la000NQTVSPjsZy4NYC3QToVwpS/MbugaH5ozw0ktDrb7NJ0kX1IX4dqaJwPXGBrKp2DmPbLKbNe/MIzIo9TZGu2adNleMR8/rbSbrfP3CPOzvzatF78drL6uEnUisUkU60z6ltWqfUqgLZXj2SPyXe8qhT8NN5LfpV8yujssfku95VDqOGm5m/JZlXdi5w45ii1kh4ap/T70JsXeHHMUWskI7LU/p95WZWEblMPbr/ACGe5CgcKPKHvRWymd2P8lnuQrbwo8oe9UllWaZKnzrfY0o55OO4meU/3oGVI7JUDjEwJ5iDYo1ZOsIMNG0Ai7XOuNmdvgehWlJdeEMpVOypipoDu8z5tyka0HsWbcO12u+4sAOU887gDDfVLXZzQ1zCL21EOvmkX5iLfewicJYo0s8sU2a2OWKTdM+MBhfe+c15Fr3vfO1g9Ck8CYPZTMIDs4uILnWA0DQ0AcQHz2aBpEzdK60CoG1LqgbVFb7prLT1QNqXVA2oN2cnzlo3cbUt2G1MDZO52a7NsXWOaDqLrb0HkvZC/B2EjWYQoZI4HQ1rXydcS2KSNoia3NzXvdoeDZttJRM3YbU+78qID2B2uIo6Hc5BUQYTknlaY3hrIg5zt0L7ZuaQdqMxK1bvypbsFRtutUtMx5Bcxji3S0ua1xb5JI0JbqFy1GF2McWuvcZp1aLPcGjTzlMDoqoI3C8jWODdIL2tOadoLtS2iUbR0j0KDwphqJzZYXB++a5hO53bvrszhc2cL+5Q1TFA97Zs+Roe67BuR05rhIAdOi2dovbUdiuEyum6jRpbp1aRp5tOlZZ42jpCqtVLDHHHC9++hD2Zwjc65dEWXGm40OB9i5GUELJS4TEnPLrFjs3eudO5oI23cedMGV0dIBrI06NfGtc50KvUMlPTtOdJnBz2uac063NDuLiIcPau6qxghFgXG5zLb06N0/JfZdTC5CrK5wkfM73lUKpPZpvJb9Ku+VecOljAOkNdo9JVHqj2abyWfSsysO/FzhxzFFzJAOyVPo95QjxdHZvQi9kgG+qPR7ysqxyo0HZQ/ic0dI0IM4QhzXlelsb8CdVU5AG/bvm8u0IB4aobkg6HAoIOuqbu3YC4c0Mnbx3GgPHQCnosJvjOdBMWHa12Y62whaZIi06bhcslIDsVRYBjbW+Ny/1QshjhXeNy/wBQKtdQBLqAJmTZZvxlXeNyf1Gp/wAaV3jcn9RqrHUITdQhMyYWn8Z13jcnrtS/Gld43J67VVuoQm6iCZMQtYx3wh43J6zE/wCOcIeNP6WKpdQjYl1EEyYW/wDHWEPGX/8AjS/HuEPGX9EaqBox/ZTdR/3dMi5DH7CHjDuiP7LMZQcIeHd6sf2VK6jH9lP1F/d0zJhdm5Q8IeHPqM+yy/aJhHw3/jZ9lR+o/wC7pdSc/SmTC8/tHwj4X/xM+ycZSsI+EH9Jn2VGFJynpS6l5T0pmTC9DKZhDv2f0W/ZZNynYQHHH/RCofUx2u6Sl1Oe+d0pkwvwyoV//K9MIWEuUytcLdiHNFZUXcHd87pT7g/vndKuTCUrK1znGWdxcTpsdbuQDiC4YZC7OcfzPNzyNGkDpPsWllFpuekrtp4LmzfSoJXADN+XbAjVkrocyKR9vzEfdC3AODrlrGi5J6Sj3i/gzqenazjtd3OVFSKHmUHJ26ovPS23TW+PVn8rT33Jxq71dW5ps1R8uEpeIjoUV5yro3xOLJWFrm6C1wsR6CuTPZ3qOmMmDzWNtKyN5GoloDhzPGlD+tyYzEncy0c5umTCk57NiWczYrM/JfWcTo1gcmFZtj6UymFczmbEs5mxWI5Ma3/lrE5M63/B0hMmFeuzYlvNinzk1rdjOkLE5OK3vWdITJhBbzZ7Urs2HpU5+zqt71nSEv2d1veN6R90yYQBzOVMczlU+cnlb3jekfdYnJ7W+Db0j7pkwgwGcvSnzWcvSpo4gVvgm9I+6xOIVb4IdP8AumTCGzWcqfNZyqX/AAHW+BHT/ukcRa3wI6UyYRIYzaUxYzaVLfget8D7VicSq3wB6VcmEXmM2lPmM2lSJxNrPAHpWP4RrPF3KZMOEMbtKyDG7Suv8J1fi7lmzFOrP8B39+hXJhxhjOMkrso3lxDY23J0AAXJPJtUtg3ESVxG6Nc0ce1FLFPBtPRAGOBu6W0yOOc88xP5fQpkw2ZPMSXU7RNUNtIfysOtg2u/xcnEr4oyPDIP7vtXdT1AeLhUZujB1haHUTdiSSDU6gbsWHUDNiSSgbqBmxLqBmxJJFYuoW7FiaFuxOkgxNC3Ym6hZsSSRTdQM2JxQM2JJIHbg9mxZdbmbEkkC62s2Jjg1mxOkiMOtzNibrezYkkgxOD2bFiaBmxJJBiaBmxY9QM2JJIMeoW7EuoW7EySBxQs2LcyibsSSQddPQt2LvjjDRoFkkkhH//Z" id="224" name="Google Shape;224;p31"/>
          <p:cNvSpPr/>
          <p:nvPr/>
        </p:nvSpPr>
        <p:spPr>
          <a:xfrm>
            <a:off x="1373981" y="5954"/>
            <a:ext cx="228600" cy="22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5" name="Google Shape;225;p31"/>
          <p:cNvPicPr preferRelativeResize="0"/>
          <p:nvPr/>
        </p:nvPicPr>
        <p:blipFill rotWithShape="1">
          <a:blip r:embed="rId7">
            <a:alphaModFix/>
          </a:blip>
          <a:srcRect b="0" l="0" r="0" t="0"/>
          <a:stretch/>
        </p:blipFill>
        <p:spPr>
          <a:xfrm>
            <a:off x="7415298" y="3399570"/>
            <a:ext cx="1126832" cy="1157288"/>
          </a:xfrm>
          <a:prstGeom prst="rect">
            <a:avLst/>
          </a:prstGeom>
          <a:noFill/>
          <a:ln>
            <a:noFill/>
          </a:ln>
        </p:spPr>
      </p:pic>
      <p:pic>
        <p:nvPicPr>
          <p:cNvPr id="226" name="Google Shape;226;p31"/>
          <p:cNvPicPr preferRelativeResize="0"/>
          <p:nvPr/>
        </p:nvPicPr>
        <p:blipFill rotWithShape="1">
          <a:blip r:embed="rId8">
            <a:alphaModFix/>
          </a:blip>
          <a:srcRect b="0" l="0" r="0" t="0"/>
          <a:stretch/>
        </p:blipFill>
        <p:spPr>
          <a:xfrm>
            <a:off x="845939" y="205502"/>
            <a:ext cx="856842" cy="696845"/>
          </a:xfrm>
          <a:prstGeom prst="rect">
            <a:avLst/>
          </a:prstGeom>
          <a:noFill/>
          <a:ln>
            <a:noFill/>
          </a:ln>
        </p:spPr>
      </p:pic>
      <p:pic>
        <p:nvPicPr>
          <p:cNvPr id="227" name="Google Shape;227;p31"/>
          <p:cNvPicPr preferRelativeResize="0"/>
          <p:nvPr/>
        </p:nvPicPr>
        <p:blipFill rotWithShape="1">
          <a:blip r:embed="rId9">
            <a:alphaModFix/>
          </a:blip>
          <a:srcRect b="0" l="0" r="0" t="0"/>
          <a:stretch/>
        </p:blipFill>
        <p:spPr>
          <a:xfrm>
            <a:off x="2954212" y="3618095"/>
            <a:ext cx="2035795" cy="152488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